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  <p:sldMasterId id="2147483648" r:id="rId5"/>
  </p:sldMasterIdLst>
  <p:notesMasterIdLst>
    <p:notesMasterId r:id="rId23"/>
  </p:notesMasterIdLst>
  <p:sldIdLst>
    <p:sldId id="278" r:id="rId6"/>
    <p:sldId id="267" r:id="rId7"/>
    <p:sldId id="279" r:id="rId8"/>
    <p:sldId id="280" r:id="rId9"/>
    <p:sldId id="298" r:id="rId10"/>
    <p:sldId id="281" r:id="rId11"/>
    <p:sldId id="276" r:id="rId12"/>
    <p:sldId id="269" r:id="rId13"/>
    <p:sldId id="270" r:id="rId14"/>
    <p:sldId id="282" r:id="rId15"/>
    <p:sldId id="272" r:id="rId16"/>
    <p:sldId id="291" r:id="rId17"/>
    <p:sldId id="292" r:id="rId18"/>
    <p:sldId id="293" r:id="rId19"/>
    <p:sldId id="295" r:id="rId20"/>
    <p:sldId id="294" r:id="rId21"/>
    <p:sldId id="29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4723" autoAdjust="0"/>
  </p:normalViewPr>
  <p:slideViewPr>
    <p:cSldViewPr snapToGrid="0">
      <p:cViewPr varScale="1">
        <p:scale>
          <a:sx n="51" d="100"/>
          <a:sy n="51" d="100"/>
        </p:scale>
        <p:origin x="102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C261A3-B7B6-4858-83D1-95F53038E1C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73CB6E-4D1A-45A1-AE56-BC2B91E3F90B}">
      <dgm:prSet custT="1"/>
      <dgm:spPr/>
      <dgm:t>
        <a:bodyPr/>
        <a:lstStyle/>
        <a:p>
          <a:pPr rtl="0"/>
          <a:r>
            <a:rPr lang="en-US" sz="2400" b="1" dirty="0"/>
            <a:t>Population of 152 million</a:t>
          </a:r>
          <a:endParaRPr lang="en-US" sz="2400" dirty="0"/>
        </a:p>
      </dgm:t>
    </dgm:pt>
    <dgm:pt modelId="{0BD8CEEC-D7F7-471F-8C9C-4F9DCA91B259}" type="parTrans" cxnId="{8DB44C99-6DCA-4D48-860F-2A8C6D843AE4}">
      <dgm:prSet/>
      <dgm:spPr/>
      <dgm:t>
        <a:bodyPr/>
        <a:lstStyle/>
        <a:p>
          <a:endParaRPr lang="en-US"/>
        </a:p>
      </dgm:t>
    </dgm:pt>
    <dgm:pt modelId="{5F5AE299-EBA3-4977-B684-B57362B33186}" type="sibTrans" cxnId="{8DB44C99-6DCA-4D48-860F-2A8C6D843AE4}">
      <dgm:prSet/>
      <dgm:spPr/>
      <dgm:t>
        <a:bodyPr/>
        <a:lstStyle/>
        <a:p>
          <a:endParaRPr lang="en-US"/>
        </a:p>
      </dgm:t>
    </dgm:pt>
    <dgm:pt modelId="{F0DC497F-D9F6-46D1-B6CD-3EB481565E7E}">
      <dgm:prSet custT="1"/>
      <dgm:spPr/>
      <dgm:t>
        <a:bodyPr/>
        <a:lstStyle/>
        <a:p>
          <a:pPr rtl="0"/>
          <a:r>
            <a:rPr lang="en-US" sz="2400" b="1" dirty="0"/>
            <a:t>12 countries in Baltic and Danube</a:t>
          </a:r>
          <a:endParaRPr lang="en-US" sz="2400" dirty="0"/>
        </a:p>
      </dgm:t>
    </dgm:pt>
    <dgm:pt modelId="{97EF16EE-CD12-4C55-962B-C02FCFA081B8}" type="parTrans" cxnId="{E8E8B83D-2870-403F-BAE6-C71F4EC5A740}">
      <dgm:prSet/>
      <dgm:spPr/>
      <dgm:t>
        <a:bodyPr/>
        <a:lstStyle/>
        <a:p>
          <a:endParaRPr lang="en-US"/>
        </a:p>
      </dgm:t>
    </dgm:pt>
    <dgm:pt modelId="{133DEFFD-8D6C-49E6-9C93-05D7E245B93D}" type="sibTrans" cxnId="{E8E8B83D-2870-403F-BAE6-C71F4EC5A740}">
      <dgm:prSet/>
      <dgm:spPr/>
      <dgm:t>
        <a:bodyPr/>
        <a:lstStyle/>
        <a:p>
          <a:endParaRPr lang="en-US"/>
        </a:p>
      </dgm:t>
    </dgm:pt>
    <dgm:pt modelId="{418905B5-0179-4539-A941-21D30F8915DD}">
      <dgm:prSet custT="1"/>
      <dgm:spPr/>
      <dgm:t>
        <a:bodyPr/>
        <a:lstStyle/>
        <a:p>
          <a:pPr rtl="0"/>
          <a:r>
            <a:rPr lang="sk-SK" sz="2400" b="1" dirty="0"/>
            <a:t>A</a:t>
          </a:r>
          <a:r>
            <a:rPr lang="en-US" sz="2400" b="1" dirty="0"/>
            <a:t>rea of over 2.03 million</a:t>
          </a:r>
          <a:r>
            <a:rPr lang="sk-SK" sz="2400" b="1" dirty="0"/>
            <a:t> </a:t>
          </a:r>
          <a:r>
            <a:rPr lang="en-US" sz="2400" b="1" dirty="0"/>
            <a:t>km</a:t>
          </a:r>
          <a:r>
            <a:rPr lang="en-US" sz="2400" b="1" baseline="30000" dirty="0"/>
            <a:t>2</a:t>
          </a:r>
          <a:r>
            <a:rPr lang="en-US" sz="2400" b="1" dirty="0"/>
            <a:t> </a:t>
          </a:r>
          <a:endParaRPr lang="en-US" sz="2400" dirty="0"/>
        </a:p>
      </dgm:t>
    </dgm:pt>
    <dgm:pt modelId="{91857DFE-E824-4147-AC17-34581743445A}" type="parTrans" cxnId="{8FDF9931-048A-47EF-AD10-F4088F5E145E}">
      <dgm:prSet/>
      <dgm:spPr/>
      <dgm:t>
        <a:bodyPr/>
        <a:lstStyle/>
        <a:p>
          <a:endParaRPr lang="en-US"/>
        </a:p>
      </dgm:t>
    </dgm:pt>
    <dgm:pt modelId="{B31CECE5-B887-4AA0-8540-88DC29B82873}" type="sibTrans" cxnId="{8FDF9931-048A-47EF-AD10-F4088F5E145E}">
      <dgm:prSet/>
      <dgm:spPr/>
      <dgm:t>
        <a:bodyPr/>
        <a:lstStyle/>
        <a:p>
          <a:endParaRPr lang="en-US"/>
        </a:p>
      </dgm:t>
    </dgm:pt>
    <dgm:pt modelId="{4C85BEC8-F78D-4A53-B5D4-A204B262FEB5}" type="pres">
      <dgm:prSet presAssocID="{FAC261A3-B7B6-4858-83D1-95F53038E1C8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2564D14-959B-421E-A230-3030D0FA46BB}" type="pres">
      <dgm:prSet presAssocID="{3173CB6E-4D1A-45A1-AE56-BC2B91E3F90B}" presName="horFlow" presStyleCnt="0"/>
      <dgm:spPr/>
    </dgm:pt>
    <dgm:pt modelId="{A9ABD2EE-1CAE-48E9-9332-77CF539D6329}" type="pres">
      <dgm:prSet presAssocID="{3173CB6E-4D1A-45A1-AE56-BC2B91E3F90B}" presName="bigChev" presStyleLbl="node1" presStyleIdx="0" presStyleCnt="3"/>
      <dgm:spPr/>
    </dgm:pt>
    <dgm:pt modelId="{6E7123A2-003E-4D3F-B4E4-A136EDEA8176}" type="pres">
      <dgm:prSet presAssocID="{3173CB6E-4D1A-45A1-AE56-BC2B91E3F90B}" presName="vSp" presStyleCnt="0"/>
      <dgm:spPr/>
    </dgm:pt>
    <dgm:pt modelId="{FF68C82A-FC54-4D42-9000-2D94D562593E}" type="pres">
      <dgm:prSet presAssocID="{418905B5-0179-4539-A941-21D30F8915DD}" presName="horFlow" presStyleCnt="0"/>
      <dgm:spPr/>
    </dgm:pt>
    <dgm:pt modelId="{6B2801B2-5C10-44C4-B9E3-08604B7D5691}" type="pres">
      <dgm:prSet presAssocID="{418905B5-0179-4539-A941-21D30F8915DD}" presName="bigChev" presStyleLbl="node1" presStyleIdx="1" presStyleCnt="3"/>
      <dgm:spPr/>
    </dgm:pt>
    <dgm:pt modelId="{9034AE1E-B1AE-460A-84ED-50B452768A51}" type="pres">
      <dgm:prSet presAssocID="{418905B5-0179-4539-A941-21D30F8915DD}" presName="vSp" presStyleCnt="0"/>
      <dgm:spPr/>
    </dgm:pt>
    <dgm:pt modelId="{DB1DFC9D-5BF5-40FF-9AA9-F5DBFC8FAE1F}" type="pres">
      <dgm:prSet presAssocID="{F0DC497F-D9F6-46D1-B6CD-3EB481565E7E}" presName="horFlow" presStyleCnt="0"/>
      <dgm:spPr/>
    </dgm:pt>
    <dgm:pt modelId="{0233B088-F1C2-4E36-B2AB-27D434225484}" type="pres">
      <dgm:prSet presAssocID="{F0DC497F-D9F6-46D1-B6CD-3EB481565E7E}" presName="bigChev" presStyleLbl="node1" presStyleIdx="2" presStyleCnt="3"/>
      <dgm:spPr/>
    </dgm:pt>
  </dgm:ptLst>
  <dgm:cxnLst>
    <dgm:cxn modelId="{8FDF9931-048A-47EF-AD10-F4088F5E145E}" srcId="{FAC261A3-B7B6-4858-83D1-95F53038E1C8}" destId="{418905B5-0179-4539-A941-21D30F8915DD}" srcOrd="1" destOrd="0" parTransId="{91857DFE-E824-4147-AC17-34581743445A}" sibTransId="{B31CECE5-B887-4AA0-8540-88DC29B82873}"/>
    <dgm:cxn modelId="{E8E8B83D-2870-403F-BAE6-C71F4EC5A740}" srcId="{FAC261A3-B7B6-4858-83D1-95F53038E1C8}" destId="{F0DC497F-D9F6-46D1-B6CD-3EB481565E7E}" srcOrd="2" destOrd="0" parTransId="{97EF16EE-CD12-4C55-962B-C02FCFA081B8}" sibTransId="{133DEFFD-8D6C-49E6-9C93-05D7E245B93D}"/>
    <dgm:cxn modelId="{ADA81A67-3A65-4FF7-94E7-275C4F3BB7FB}" type="presOf" srcId="{F0DC497F-D9F6-46D1-B6CD-3EB481565E7E}" destId="{0233B088-F1C2-4E36-B2AB-27D434225484}" srcOrd="0" destOrd="0" presId="urn:microsoft.com/office/officeart/2005/8/layout/lProcess3"/>
    <dgm:cxn modelId="{CAA32A6D-4A6B-46B7-9280-2716CA2D90B4}" type="presOf" srcId="{418905B5-0179-4539-A941-21D30F8915DD}" destId="{6B2801B2-5C10-44C4-B9E3-08604B7D5691}" srcOrd="0" destOrd="0" presId="urn:microsoft.com/office/officeart/2005/8/layout/lProcess3"/>
    <dgm:cxn modelId="{8DB44C99-6DCA-4D48-860F-2A8C6D843AE4}" srcId="{FAC261A3-B7B6-4858-83D1-95F53038E1C8}" destId="{3173CB6E-4D1A-45A1-AE56-BC2B91E3F90B}" srcOrd="0" destOrd="0" parTransId="{0BD8CEEC-D7F7-471F-8C9C-4F9DCA91B259}" sibTransId="{5F5AE299-EBA3-4977-B684-B57362B33186}"/>
    <dgm:cxn modelId="{FCA517F7-256D-4EAD-8DA5-1EF51E91DB1B}" type="presOf" srcId="{3173CB6E-4D1A-45A1-AE56-BC2B91E3F90B}" destId="{A9ABD2EE-1CAE-48E9-9332-77CF539D6329}" srcOrd="0" destOrd="0" presId="urn:microsoft.com/office/officeart/2005/8/layout/lProcess3"/>
    <dgm:cxn modelId="{807B9AF9-5D03-47E2-B997-D43D8724DF4B}" type="presOf" srcId="{FAC261A3-B7B6-4858-83D1-95F53038E1C8}" destId="{4C85BEC8-F78D-4A53-B5D4-A204B262FEB5}" srcOrd="0" destOrd="0" presId="urn:microsoft.com/office/officeart/2005/8/layout/lProcess3"/>
    <dgm:cxn modelId="{23E9B9D8-12A6-47AD-B601-2F2D170CD184}" type="presParOf" srcId="{4C85BEC8-F78D-4A53-B5D4-A204B262FEB5}" destId="{32564D14-959B-421E-A230-3030D0FA46BB}" srcOrd="0" destOrd="0" presId="urn:microsoft.com/office/officeart/2005/8/layout/lProcess3"/>
    <dgm:cxn modelId="{0410DB1A-A103-474B-9018-F1F19FF35272}" type="presParOf" srcId="{32564D14-959B-421E-A230-3030D0FA46BB}" destId="{A9ABD2EE-1CAE-48E9-9332-77CF539D6329}" srcOrd="0" destOrd="0" presId="urn:microsoft.com/office/officeart/2005/8/layout/lProcess3"/>
    <dgm:cxn modelId="{2623C975-41C5-4066-A290-D9B5FBD71F68}" type="presParOf" srcId="{4C85BEC8-F78D-4A53-B5D4-A204B262FEB5}" destId="{6E7123A2-003E-4D3F-B4E4-A136EDEA8176}" srcOrd="1" destOrd="0" presId="urn:microsoft.com/office/officeart/2005/8/layout/lProcess3"/>
    <dgm:cxn modelId="{780A3F2F-1862-467B-B68E-A848E05D4060}" type="presParOf" srcId="{4C85BEC8-F78D-4A53-B5D4-A204B262FEB5}" destId="{FF68C82A-FC54-4D42-9000-2D94D562593E}" srcOrd="2" destOrd="0" presId="urn:microsoft.com/office/officeart/2005/8/layout/lProcess3"/>
    <dgm:cxn modelId="{20DE6187-3EE2-4D32-A8EC-FDBAE24DF258}" type="presParOf" srcId="{FF68C82A-FC54-4D42-9000-2D94D562593E}" destId="{6B2801B2-5C10-44C4-B9E3-08604B7D5691}" srcOrd="0" destOrd="0" presId="urn:microsoft.com/office/officeart/2005/8/layout/lProcess3"/>
    <dgm:cxn modelId="{7B878CCB-1FDE-4646-9CBB-1CDCF8439EE5}" type="presParOf" srcId="{4C85BEC8-F78D-4A53-B5D4-A204B262FEB5}" destId="{9034AE1E-B1AE-460A-84ED-50B452768A51}" srcOrd="3" destOrd="0" presId="urn:microsoft.com/office/officeart/2005/8/layout/lProcess3"/>
    <dgm:cxn modelId="{326DEA46-34BA-4715-9C8A-7ABFA8285292}" type="presParOf" srcId="{4C85BEC8-F78D-4A53-B5D4-A204B262FEB5}" destId="{DB1DFC9D-5BF5-40FF-9AA9-F5DBFC8FAE1F}" srcOrd="4" destOrd="0" presId="urn:microsoft.com/office/officeart/2005/8/layout/lProcess3"/>
    <dgm:cxn modelId="{04B0175F-FF3E-49D2-931D-3F32FA73E22F}" type="presParOf" srcId="{DB1DFC9D-5BF5-40FF-9AA9-F5DBFC8FAE1F}" destId="{0233B088-F1C2-4E36-B2AB-27D43422548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3CB73C-996D-4956-999E-FACAFF8C5B04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sl-SI"/>
        </a:p>
      </dgm:t>
    </dgm:pt>
    <dgm:pt modelId="{92664D5F-470F-4D0A-875D-62E8D2510155}">
      <dgm:prSet phldrT="[besedilo]" custT="1"/>
      <dgm:spPr/>
      <dgm:t>
        <a:bodyPr/>
        <a:lstStyle/>
        <a:p>
          <a:r>
            <a:rPr lang="en-GB" altLang="sl-SI" sz="2400" b="1" noProof="0" dirty="0">
              <a:latin typeface="Calibri" panose="020F0502020204030204" pitchFamily="34" charset="0"/>
            </a:rPr>
            <a:t>Lack of sanitation in small settlements</a:t>
          </a:r>
          <a:endParaRPr lang="en-GB" sz="2400" noProof="0" dirty="0"/>
        </a:p>
      </dgm:t>
    </dgm:pt>
    <dgm:pt modelId="{35AE24E5-DC70-484F-A54E-1C9A3B25671E}" type="parTrans" cxnId="{15D4B2E9-F36B-43F1-8D3C-0E88FF3B9E95}">
      <dgm:prSet/>
      <dgm:spPr/>
      <dgm:t>
        <a:bodyPr/>
        <a:lstStyle/>
        <a:p>
          <a:endParaRPr lang="en-GB" noProof="0" dirty="0"/>
        </a:p>
      </dgm:t>
    </dgm:pt>
    <dgm:pt modelId="{44EEAB05-48D7-4F42-A983-FB47A79B1DBD}" type="sibTrans" cxnId="{15D4B2E9-F36B-43F1-8D3C-0E88FF3B9E95}">
      <dgm:prSet/>
      <dgm:spPr/>
      <dgm:t>
        <a:bodyPr/>
        <a:lstStyle/>
        <a:p>
          <a:endParaRPr lang="en-GB" noProof="0" dirty="0"/>
        </a:p>
      </dgm:t>
    </dgm:pt>
    <dgm:pt modelId="{B458C536-EA48-46E6-9152-520B9D39DD7B}">
      <dgm:prSet phldrT="[besedilo]"/>
      <dgm:spPr/>
      <dgm:t>
        <a:bodyPr/>
        <a:lstStyle/>
        <a:p>
          <a:r>
            <a:rPr lang="en-GB" altLang="sl-SI" b="1" noProof="0" dirty="0">
              <a:latin typeface="Calibri" panose="020F0502020204030204" pitchFamily="34" charset="0"/>
            </a:rPr>
            <a:t>30% of population lives in settlements with less than 2000 inhabitants </a:t>
          </a:r>
          <a:r>
            <a:rPr lang="en-GB" altLang="sl-SI" noProof="0" dirty="0">
              <a:latin typeface="Calibri" panose="020F0502020204030204" pitchFamily="34" charset="0"/>
            </a:rPr>
            <a:t>(= 42 million people)</a:t>
          </a:r>
        </a:p>
        <a:p>
          <a:r>
            <a:rPr lang="en-GB" altLang="sl-SI" b="1" noProof="0" dirty="0">
              <a:latin typeface="Calibri" panose="020F0502020204030204" pitchFamily="34" charset="0"/>
            </a:rPr>
            <a:t>9% of these are so far connected to WWTP </a:t>
          </a:r>
          <a:r>
            <a:rPr lang="en-GB" altLang="sl-SI" b="0" noProof="0" dirty="0">
              <a:latin typeface="Calibri" panose="020F0502020204030204" pitchFamily="34" charset="0"/>
            </a:rPr>
            <a:t>(GWP, 2011)</a:t>
          </a:r>
        </a:p>
      </dgm:t>
    </dgm:pt>
    <dgm:pt modelId="{EEC49D15-3D32-45F4-A43D-D02AE422B2CE}" type="parTrans" cxnId="{547D310A-01C4-42EA-8E7E-564164C5D0EB}">
      <dgm:prSet/>
      <dgm:spPr/>
      <dgm:t>
        <a:bodyPr/>
        <a:lstStyle/>
        <a:p>
          <a:endParaRPr lang="en-GB" noProof="0" dirty="0"/>
        </a:p>
      </dgm:t>
    </dgm:pt>
    <dgm:pt modelId="{669787CC-339D-48F3-9993-2CA097103CE2}" type="sibTrans" cxnId="{547D310A-01C4-42EA-8E7E-564164C5D0EB}">
      <dgm:prSet/>
      <dgm:spPr/>
      <dgm:t>
        <a:bodyPr/>
        <a:lstStyle/>
        <a:p>
          <a:endParaRPr lang="en-GB" noProof="0" dirty="0"/>
        </a:p>
      </dgm:t>
    </dgm:pt>
    <dgm:pt modelId="{2DA50DD1-BF0F-498B-A2F0-34DA6713F9E4}">
      <dgm:prSet phldrT="[besedilo]" custT="1"/>
      <dgm:spPr/>
      <dgm:t>
        <a:bodyPr/>
        <a:lstStyle/>
        <a:p>
          <a:r>
            <a:rPr lang="en-GB" sz="2400" b="1" noProof="0" dirty="0"/>
            <a:t>Lack of awareness and knowledge</a:t>
          </a:r>
        </a:p>
      </dgm:t>
    </dgm:pt>
    <dgm:pt modelId="{63716748-901C-4921-9B36-5E293E624B7B}" type="parTrans" cxnId="{7BAB7FF6-83EB-4A2A-AFF1-7B54010A0754}">
      <dgm:prSet/>
      <dgm:spPr/>
      <dgm:t>
        <a:bodyPr/>
        <a:lstStyle/>
        <a:p>
          <a:endParaRPr lang="en-GB" noProof="0" dirty="0"/>
        </a:p>
      </dgm:t>
    </dgm:pt>
    <dgm:pt modelId="{52314E22-EEE5-4626-9070-318AC77C2604}" type="sibTrans" cxnId="{7BAB7FF6-83EB-4A2A-AFF1-7B54010A0754}">
      <dgm:prSet/>
      <dgm:spPr/>
      <dgm:t>
        <a:bodyPr/>
        <a:lstStyle/>
        <a:p>
          <a:endParaRPr lang="en-GB" noProof="0" dirty="0"/>
        </a:p>
      </dgm:t>
    </dgm:pt>
    <dgm:pt modelId="{79573D53-B317-4D86-A7F0-0746E8399E08}">
      <dgm:prSet phldrT="[besedilo]"/>
      <dgm:spPr/>
      <dgm:t>
        <a:bodyPr/>
        <a:lstStyle/>
        <a:p>
          <a:r>
            <a:rPr lang="en-GB" altLang="sl-SI" b="1" noProof="0" dirty="0">
              <a:latin typeface="Calibri" panose="020F0502020204030204" pitchFamily="34" charset="0"/>
            </a:rPr>
            <a:t>Lack of proper managerial and operational practices</a:t>
          </a:r>
          <a:endParaRPr lang="en-GB" noProof="0" dirty="0"/>
        </a:p>
      </dgm:t>
    </dgm:pt>
    <dgm:pt modelId="{C4043072-E228-4E00-94E2-E977D7AA43D0}" type="parTrans" cxnId="{90F989BE-BDCD-4DC2-8FB0-0725E9A86EE6}">
      <dgm:prSet/>
      <dgm:spPr/>
      <dgm:t>
        <a:bodyPr/>
        <a:lstStyle/>
        <a:p>
          <a:endParaRPr lang="en-GB" noProof="0" dirty="0"/>
        </a:p>
      </dgm:t>
    </dgm:pt>
    <dgm:pt modelId="{47675E93-F584-410B-BD38-21B8FC8055B7}" type="sibTrans" cxnId="{90F989BE-BDCD-4DC2-8FB0-0725E9A86EE6}">
      <dgm:prSet/>
      <dgm:spPr/>
      <dgm:t>
        <a:bodyPr/>
        <a:lstStyle/>
        <a:p>
          <a:endParaRPr lang="en-GB" noProof="0" dirty="0"/>
        </a:p>
      </dgm:t>
    </dgm:pt>
    <dgm:pt modelId="{AC39B00E-6B6F-42C9-9D20-70E395CC2232}">
      <dgm:prSet phldrT="[besedilo]" custT="1"/>
      <dgm:spPr/>
      <dgm:t>
        <a:bodyPr/>
        <a:lstStyle/>
        <a:p>
          <a:r>
            <a:rPr lang="en-GB" altLang="sl-SI" sz="2400" b="1" noProof="0" dirty="0">
              <a:latin typeface="Calibri" panose="020F0502020204030204" pitchFamily="34" charset="0"/>
            </a:rPr>
            <a:t>Legislation gap</a:t>
          </a:r>
          <a:endParaRPr lang="en-GB" sz="2400" b="1" noProof="0" dirty="0"/>
        </a:p>
      </dgm:t>
    </dgm:pt>
    <dgm:pt modelId="{00CC847A-5B9A-4A7F-A669-729F639FA267}" type="parTrans" cxnId="{62E1FFFF-743C-43E5-8BFA-4FECD5ACA4C4}">
      <dgm:prSet/>
      <dgm:spPr/>
      <dgm:t>
        <a:bodyPr/>
        <a:lstStyle/>
        <a:p>
          <a:endParaRPr lang="en-GB" noProof="0" dirty="0"/>
        </a:p>
      </dgm:t>
    </dgm:pt>
    <dgm:pt modelId="{4ABB45E7-BFDA-404E-B084-3B8091A9F84F}" type="sibTrans" cxnId="{62E1FFFF-743C-43E5-8BFA-4FECD5ACA4C4}">
      <dgm:prSet/>
      <dgm:spPr/>
      <dgm:t>
        <a:bodyPr/>
        <a:lstStyle/>
        <a:p>
          <a:endParaRPr lang="en-GB" noProof="0" dirty="0"/>
        </a:p>
      </dgm:t>
    </dgm:pt>
    <dgm:pt modelId="{FE36570B-752A-417E-B47E-2373142B58B6}">
      <dgm:prSet phldrT="[besedilo]"/>
      <dgm:spPr/>
      <dgm:t>
        <a:bodyPr/>
        <a:lstStyle/>
        <a:p>
          <a:r>
            <a:rPr lang="en-GB" altLang="sl-SI" b="1" noProof="0" dirty="0">
              <a:latin typeface="Calibri" panose="020F0502020204030204" pitchFamily="34" charset="0"/>
            </a:rPr>
            <a:t>Urban WW Directive: WWTP for settlements &lt; 2000 PE are not obligatory</a:t>
          </a:r>
          <a:endParaRPr lang="en-GB" altLang="sl-SI" noProof="0" dirty="0">
            <a:latin typeface="Calibri" panose="020F0502020204030204" pitchFamily="34" charset="0"/>
          </a:endParaRPr>
        </a:p>
        <a:p>
          <a:r>
            <a:rPr lang="en-GB" altLang="sl-SI" noProof="0" dirty="0">
              <a:latin typeface="Calibri" panose="020F0502020204030204" pitchFamily="34" charset="0"/>
            </a:rPr>
            <a:t>BUT countries are obliged to meet the goals of WFD – to achieve good status of waters</a:t>
          </a:r>
          <a:endParaRPr lang="en-GB" noProof="0" dirty="0"/>
        </a:p>
      </dgm:t>
    </dgm:pt>
    <dgm:pt modelId="{8469FE53-5CA7-4011-9441-744E954D1FE9}" type="parTrans" cxnId="{EEF06598-D0B5-4EFA-B3AA-2A6622446D58}">
      <dgm:prSet/>
      <dgm:spPr/>
      <dgm:t>
        <a:bodyPr/>
        <a:lstStyle/>
        <a:p>
          <a:endParaRPr lang="en-GB" noProof="0" dirty="0"/>
        </a:p>
      </dgm:t>
    </dgm:pt>
    <dgm:pt modelId="{E1EB0516-04EE-4252-BAA4-E7DA20866E41}" type="sibTrans" cxnId="{EEF06598-D0B5-4EFA-B3AA-2A6622446D58}">
      <dgm:prSet/>
      <dgm:spPr/>
      <dgm:t>
        <a:bodyPr/>
        <a:lstStyle/>
        <a:p>
          <a:endParaRPr lang="en-GB" noProof="0" dirty="0"/>
        </a:p>
      </dgm:t>
    </dgm:pt>
    <dgm:pt modelId="{A985B73E-5E51-4C3E-A0B0-2A775D88794B}" type="pres">
      <dgm:prSet presAssocID="{E33CB73C-996D-4956-999E-FACAFF8C5B04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91B58B2F-2E52-417F-BA91-E5A22C834248}" type="pres">
      <dgm:prSet presAssocID="{92664D5F-470F-4D0A-875D-62E8D2510155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33DB61BC-7D1B-4457-9B94-5A08F419D6FA}" type="pres">
      <dgm:prSet presAssocID="{92664D5F-470F-4D0A-875D-62E8D2510155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299BD0C9-C336-4D3C-B6B6-F08A22836EA1}" type="pres">
      <dgm:prSet presAssocID="{2DA50DD1-BF0F-498B-A2F0-34DA6713F9E4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033A649E-4618-4417-BE01-DA1F7D9F87F8}" type="pres">
      <dgm:prSet presAssocID="{2DA50DD1-BF0F-498B-A2F0-34DA6713F9E4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03A4B917-3D18-4EFF-97EC-CBB31B46E4CB}" type="pres">
      <dgm:prSet presAssocID="{AC39B00E-6B6F-42C9-9D20-70E395CC2232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75FC6B4C-7BA1-4359-98B2-D9D4644E9DDD}" type="pres">
      <dgm:prSet presAssocID="{AC39B00E-6B6F-42C9-9D20-70E395CC2232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7D310A-01C4-42EA-8E7E-564164C5D0EB}" srcId="{92664D5F-470F-4D0A-875D-62E8D2510155}" destId="{B458C536-EA48-46E6-9152-520B9D39DD7B}" srcOrd="0" destOrd="0" parTransId="{EEC49D15-3D32-45F4-A43D-D02AE422B2CE}" sibTransId="{669787CC-339D-48F3-9993-2CA097103CE2}"/>
    <dgm:cxn modelId="{0380841D-AF6E-4677-A372-39853947AC07}" type="presOf" srcId="{79573D53-B317-4D86-A7F0-0746E8399E08}" destId="{033A649E-4618-4417-BE01-DA1F7D9F87F8}" srcOrd="0" destOrd="0" presId="urn:microsoft.com/office/officeart/2009/3/layout/IncreasingArrowsProcess"/>
    <dgm:cxn modelId="{64D23D34-45D3-45D6-A0BA-E4EEB525B398}" type="presOf" srcId="{FE36570B-752A-417E-B47E-2373142B58B6}" destId="{75FC6B4C-7BA1-4359-98B2-D9D4644E9DDD}" srcOrd="0" destOrd="0" presId="urn:microsoft.com/office/officeart/2009/3/layout/IncreasingArrowsProcess"/>
    <dgm:cxn modelId="{4C33D443-846F-4258-9C88-443EFCFF892B}" type="presOf" srcId="{92664D5F-470F-4D0A-875D-62E8D2510155}" destId="{91B58B2F-2E52-417F-BA91-E5A22C834248}" srcOrd="0" destOrd="0" presId="urn:microsoft.com/office/officeart/2009/3/layout/IncreasingArrowsProcess"/>
    <dgm:cxn modelId="{AA9F7A6A-76CF-49E4-ADFB-B2B8AEA5D94F}" type="presOf" srcId="{E33CB73C-996D-4956-999E-FACAFF8C5B04}" destId="{A985B73E-5E51-4C3E-A0B0-2A775D88794B}" srcOrd="0" destOrd="0" presId="urn:microsoft.com/office/officeart/2009/3/layout/IncreasingArrowsProcess"/>
    <dgm:cxn modelId="{93BD3C56-10D1-4940-AAA0-3C481D5F480F}" type="presOf" srcId="{AC39B00E-6B6F-42C9-9D20-70E395CC2232}" destId="{03A4B917-3D18-4EFF-97EC-CBB31B46E4CB}" srcOrd="0" destOrd="0" presId="urn:microsoft.com/office/officeart/2009/3/layout/IncreasingArrowsProcess"/>
    <dgm:cxn modelId="{EEF06598-D0B5-4EFA-B3AA-2A6622446D58}" srcId="{AC39B00E-6B6F-42C9-9D20-70E395CC2232}" destId="{FE36570B-752A-417E-B47E-2373142B58B6}" srcOrd="0" destOrd="0" parTransId="{8469FE53-5CA7-4011-9441-744E954D1FE9}" sibTransId="{E1EB0516-04EE-4252-BAA4-E7DA20866E41}"/>
    <dgm:cxn modelId="{90F989BE-BDCD-4DC2-8FB0-0725E9A86EE6}" srcId="{2DA50DD1-BF0F-498B-A2F0-34DA6713F9E4}" destId="{79573D53-B317-4D86-A7F0-0746E8399E08}" srcOrd="0" destOrd="0" parTransId="{C4043072-E228-4E00-94E2-E977D7AA43D0}" sibTransId="{47675E93-F584-410B-BD38-21B8FC8055B7}"/>
    <dgm:cxn modelId="{BC899AC4-79F6-456D-83A0-50473ACDBDB0}" type="presOf" srcId="{B458C536-EA48-46E6-9152-520B9D39DD7B}" destId="{33DB61BC-7D1B-4457-9B94-5A08F419D6FA}" srcOrd="0" destOrd="0" presId="urn:microsoft.com/office/officeart/2009/3/layout/IncreasingArrowsProcess"/>
    <dgm:cxn modelId="{15D4B2E9-F36B-43F1-8D3C-0E88FF3B9E95}" srcId="{E33CB73C-996D-4956-999E-FACAFF8C5B04}" destId="{92664D5F-470F-4D0A-875D-62E8D2510155}" srcOrd="0" destOrd="0" parTransId="{35AE24E5-DC70-484F-A54E-1C9A3B25671E}" sibTransId="{44EEAB05-48D7-4F42-A983-FB47A79B1DBD}"/>
    <dgm:cxn modelId="{386D34EC-616E-44E7-A0E9-9B799FA5D73D}" type="presOf" srcId="{2DA50DD1-BF0F-498B-A2F0-34DA6713F9E4}" destId="{299BD0C9-C336-4D3C-B6B6-F08A22836EA1}" srcOrd="0" destOrd="0" presId="urn:microsoft.com/office/officeart/2009/3/layout/IncreasingArrowsProcess"/>
    <dgm:cxn modelId="{7BAB7FF6-83EB-4A2A-AFF1-7B54010A0754}" srcId="{E33CB73C-996D-4956-999E-FACAFF8C5B04}" destId="{2DA50DD1-BF0F-498B-A2F0-34DA6713F9E4}" srcOrd="1" destOrd="0" parTransId="{63716748-901C-4921-9B36-5E293E624B7B}" sibTransId="{52314E22-EEE5-4626-9070-318AC77C2604}"/>
    <dgm:cxn modelId="{62E1FFFF-743C-43E5-8BFA-4FECD5ACA4C4}" srcId="{E33CB73C-996D-4956-999E-FACAFF8C5B04}" destId="{AC39B00E-6B6F-42C9-9D20-70E395CC2232}" srcOrd="2" destOrd="0" parTransId="{00CC847A-5B9A-4A7F-A669-729F639FA267}" sibTransId="{4ABB45E7-BFDA-404E-B084-3B8091A9F84F}"/>
    <dgm:cxn modelId="{32D591B2-54F9-4F3C-A3BD-852BAC0C3193}" type="presParOf" srcId="{A985B73E-5E51-4C3E-A0B0-2A775D88794B}" destId="{91B58B2F-2E52-417F-BA91-E5A22C834248}" srcOrd="0" destOrd="0" presId="urn:microsoft.com/office/officeart/2009/3/layout/IncreasingArrowsProcess"/>
    <dgm:cxn modelId="{C6256CEB-184B-4413-9B68-971BFA1C7C69}" type="presParOf" srcId="{A985B73E-5E51-4C3E-A0B0-2A775D88794B}" destId="{33DB61BC-7D1B-4457-9B94-5A08F419D6FA}" srcOrd="1" destOrd="0" presId="urn:microsoft.com/office/officeart/2009/3/layout/IncreasingArrowsProcess"/>
    <dgm:cxn modelId="{0D850A12-7FFB-4D4F-A59D-71BD526DECA4}" type="presParOf" srcId="{A985B73E-5E51-4C3E-A0B0-2A775D88794B}" destId="{299BD0C9-C336-4D3C-B6B6-F08A22836EA1}" srcOrd="2" destOrd="0" presId="urn:microsoft.com/office/officeart/2009/3/layout/IncreasingArrowsProcess"/>
    <dgm:cxn modelId="{9ECE0F89-B26A-45FF-AD64-B2FDAA90832D}" type="presParOf" srcId="{A985B73E-5E51-4C3E-A0B0-2A775D88794B}" destId="{033A649E-4618-4417-BE01-DA1F7D9F87F8}" srcOrd="3" destOrd="0" presId="urn:microsoft.com/office/officeart/2009/3/layout/IncreasingArrowsProcess"/>
    <dgm:cxn modelId="{BD8841F2-BF58-4D5D-8D39-AD03CF020817}" type="presParOf" srcId="{A985B73E-5E51-4C3E-A0B0-2A775D88794B}" destId="{03A4B917-3D18-4EFF-97EC-CBB31B46E4CB}" srcOrd="4" destOrd="0" presId="urn:microsoft.com/office/officeart/2009/3/layout/IncreasingArrowsProcess"/>
    <dgm:cxn modelId="{A2A68A6F-2A46-4688-9AA8-D22B718D3046}" type="presParOf" srcId="{A985B73E-5E51-4C3E-A0B0-2A775D88794B}" destId="{75FC6B4C-7BA1-4359-98B2-D9D4644E9DDD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09F865-BEC8-437C-A3DD-30A214DF455F}" type="doc">
      <dgm:prSet loTypeId="urn:microsoft.com/office/officeart/2005/8/layout/process4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sl-SI"/>
        </a:p>
      </dgm:t>
    </dgm:pt>
    <dgm:pt modelId="{7E395079-FD8A-4EBE-930B-61307CBDE1CD}">
      <dgm:prSet phldrT="[besedilo]"/>
      <dgm:spPr/>
      <dgm:t>
        <a:bodyPr/>
        <a:lstStyle/>
        <a:p>
          <a:r>
            <a:rPr lang="en-GB" noProof="0" dirty="0"/>
            <a:t>Future WWTP</a:t>
          </a:r>
          <a:r>
            <a:rPr lang="sl-SI" noProof="0" dirty="0"/>
            <a:t>s</a:t>
          </a:r>
          <a:r>
            <a:rPr lang="en-GB" noProof="0" dirty="0"/>
            <a:t> in small settlements</a:t>
          </a:r>
        </a:p>
      </dgm:t>
    </dgm:pt>
    <dgm:pt modelId="{3F3613F7-137E-4C0A-B99C-64CE311BE28F}" type="parTrans" cxnId="{F2F918E1-853E-43D8-839C-FDE8EF145D2A}">
      <dgm:prSet/>
      <dgm:spPr/>
      <dgm:t>
        <a:bodyPr/>
        <a:lstStyle/>
        <a:p>
          <a:endParaRPr lang="en-GB" noProof="0" dirty="0"/>
        </a:p>
      </dgm:t>
    </dgm:pt>
    <dgm:pt modelId="{AEDD6724-87D7-4603-9B35-841490B99D87}" type="sibTrans" cxnId="{F2F918E1-853E-43D8-839C-FDE8EF145D2A}">
      <dgm:prSet/>
      <dgm:spPr/>
      <dgm:t>
        <a:bodyPr/>
        <a:lstStyle/>
        <a:p>
          <a:endParaRPr lang="en-GB" noProof="0" dirty="0"/>
        </a:p>
      </dgm:t>
    </dgm:pt>
    <dgm:pt modelId="{DAED3462-E5F9-4F85-851A-3ED8E94CED97}">
      <dgm:prSet phldrT="[besedilo]"/>
      <dgm:spPr/>
      <dgm:t>
        <a:bodyPr/>
        <a:lstStyle/>
        <a:p>
          <a:r>
            <a:rPr lang="en-GB" noProof="0" dirty="0"/>
            <a:t>Which technologies?</a:t>
          </a:r>
        </a:p>
      </dgm:t>
    </dgm:pt>
    <dgm:pt modelId="{5620F1DA-B026-49AE-B864-00DEF9F4C274}" type="parTrans" cxnId="{E671EA6C-B572-4D3F-8F53-5D4E9FAFC72E}">
      <dgm:prSet/>
      <dgm:spPr/>
      <dgm:t>
        <a:bodyPr/>
        <a:lstStyle/>
        <a:p>
          <a:endParaRPr lang="en-GB" noProof="0" dirty="0"/>
        </a:p>
      </dgm:t>
    </dgm:pt>
    <dgm:pt modelId="{B3FC1990-88B8-45E6-9F99-CEAE8106620A}" type="sibTrans" cxnId="{E671EA6C-B572-4D3F-8F53-5D4E9FAFC72E}">
      <dgm:prSet/>
      <dgm:spPr/>
      <dgm:t>
        <a:bodyPr/>
        <a:lstStyle/>
        <a:p>
          <a:endParaRPr lang="en-GB" noProof="0" dirty="0"/>
        </a:p>
      </dgm:t>
    </dgm:pt>
    <dgm:pt modelId="{C6441B8A-6E7D-4C70-BCD9-F302075C09A8}">
      <dgm:prSet phldrT="[besedilo]"/>
      <dgm:spPr/>
      <dgm:t>
        <a:bodyPr/>
        <a:lstStyle/>
        <a:p>
          <a:r>
            <a:rPr lang="en-GB" noProof="0" dirty="0"/>
            <a:t>Water and nutrient </a:t>
          </a:r>
          <a:r>
            <a:rPr lang="sl-SI" noProof="0" dirty="0"/>
            <a:t>management</a:t>
          </a:r>
          <a:endParaRPr lang="en-GB" noProof="0" dirty="0"/>
        </a:p>
      </dgm:t>
    </dgm:pt>
    <dgm:pt modelId="{914E9ECC-4E0D-4C2D-B690-38546A5DDCB3}" type="parTrans" cxnId="{CDB44D92-1CC8-4D5F-8946-264811901B28}">
      <dgm:prSet/>
      <dgm:spPr/>
      <dgm:t>
        <a:bodyPr/>
        <a:lstStyle/>
        <a:p>
          <a:endParaRPr lang="en-GB" noProof="0" dirty="0"/>
        </a:p>
      </dgm:t>
    </dgm:pt>
    <dgm:pt modelId="{6FE9079F-8EB1-4E33-BB56-557651E91D49}" type="sibTrans" cxnId="{CDB44D92-1CC8-4D5F-8946-264811901B28}">
      <dgm:prSet/>
      <dgm:spPr/>
      <dgm:t>
        <a:bodyPr/>
        <a:lstStyle/>
        <a:p>
          <a:endParaRPr lang="en-GB" noProof="0" dirty="0"/>
        </a:p>
      </dgm:t>
    </dgm:pt>
    <dgm:pt modelId="{28596B77-5A97-4E05-9EAD-5B1FD4DCED0B}">
      <dgm:prSet phldrT="[besedilo]"/>
      <dgm:spPr/>
      <dgm:t>
        <a:bodyPr/>
        <a:lstStyle/>
        <a:p>
          <a:r>
            <a:rPr lang="en-GB" noProof="0" dirty="0"/>
            <a:t>Sustainable sanitation</a:t>
          </a:r>
        </a:p>
      </dgm:t>
    </dgm:pt>
    <dgm:pt modelId="{756601BB-69A0-4E8E-82BE-1EE6F0D328A6}" type="parTrans" cxnId="{40D42156-7717-4C27-B76A-D3142A7B5F41}">
      <dgm:prSet/>
      <dgm:spPr/>
      <dgm:t>
        <a:bodyPr/>
        <a:lstStyle/>
        <a:p>
          <a:endParaRPr lang="en-GB" noProof="0" dirty="0"/>
        </a:p>
      </dgm:t>
    </dgm:pt>
    <dgm:pt modelId="{F6A3FF9D-5731-4155-844F-F342283F33FA}" type="sibTrans" cxnId="{40D42156-7717-4C27-B76A-D3142A7B5F41}">
      <dgm:prSet/>
      <dgm:spPr/>
      <dgm:t>
        <a:bodyPr/>
        <a:lstStyle/>
        <a:p>
          <a:endParaRPr lang="en-GB" noProof="0" dirty="0"/>
        </a:p>
      </dgm:t>
    </dgm:pt>
    <dgm:pt modelId="{0D123F7B-D2C6-41B1-A066-9839956F5974}">
      <dgm:prSet phldrT="[besedilo]"/>
      <dgm:spPr/>
      <dgm:t>
        <a:bodyPr/>
        <a:lstStyle/>
        <a:p>
          <a:r>
            <a:rPr lang="sl-SI" noProof="0" dirty="0" err="1"/>
            <a:t>Investment</a:t>
          </a:r>
          <a:r>
            <a:rPr lang="sl-SI" noProof="0" dirty="0"/>
            <a:t> </a:t>
          </a:r>
          <a:r>
            <a:rPr lang="sl-SI" noProof="0" dirty="0" err="1"/>
            <a:t>costs</a:t>
          </a:r>
          <a:r>
            <a:rPr lang="sl-SI" noProof="0" dirty="0"/>
            <a:t>, </a:t>
          </a:r>
          <a:r>
            <a:rPr lang="sl-SI" noProof="0" dirty="0" err="1"/>
            <a:t>operation</a:t>
          </a:r>
          <a:r>
            <a:rPr lang="sl-SI" noProof="0" dirty="0"/>
            <a:t> and </a:t>
          </a:r>
          <a:r>
            <a:rPr lang="sl-SI" noProof="0" dirty="0" err="1"/>
            <a:t>maintenance</a:t>
          </a:r>
          <a:endParaRPr lang="en-GB" noProof="0" dirty="0"/>
        </a:p>
      </dgm:t>
    </dgm:pt>
    <dgm:pt modelId="{127C9035-B974-428B-AF24-8EC8D5840C33}" type="parTrans" cxnId="{2D51E2D1-CD91-4F03-B8B5-9285F2CC1B95}">
      <dgm:prSet/>
      <dgm:spPr/>
      <dgm:t>
        <a:bodyPr/>
        <a:lstStyle/>
        <a:p>
          <a:endParaRPr lang="sl-SI"/>
        </a:p>
      </dgm:t>
    </dgm:pt>
    <dgm:pt modelId="{7B2ECF45-B547-466B-8366-30EDE07865B8}" type="sibTrans" cxnId="{2D51E2D1-CD91-4F03-B8B5-9285F2CC1B95}">
      <dgm:prSet/>
      <dgm:spPr/>
      <dgm:t>
        <a:bodyPr/>
        <a:lstStyle/>
        <a:p>
          <a:endParaRPr lang="sl-SI"/>
        </a:p>
      </dgm:t>
    </dgm:pt>
    <dgm:pt modelId="{5375E58A-0D76-4DBD-A4E2-C176DDAD1C70}" type="pres">
      <dgm:prSet presAssocID="{A409F865-BEC8-437C-A3DD-30A214DF455F}" presName="Name0" presStyleCnt="0">
        <dgm:presLayoutVars>
          <dgm:dir/>
          <dgm:animLvl val="lvl"/>
          <dgm:resizeHandles val="exact"/>
        </dgm:presLayoutVars>
      </dgm:prSet>
      <dgm:spPr/>
    </dgm:pt>
    <dgm:pt modelId="{E33F7456-4A44-428A-B85E-D9B7E868F718}" type="pres">
      <dgm:prSet presAssocID="{28596B77-5A97-4E05-9EAD-5B1FD4DCED0B}" presName="boxAndChildren" presStyleCnt="0"/>
      <dgm:spPr/>
    </dgm:pt>
    <dgm:pt modelId="{21B25FD6-0413-4B84-A086-0F624B53065C}" type="pres">
      <dgm:prSet presAssocID="{28596B77-5A97-4E05-9EAD-5B1FD4DCED0B}" presName="parentTextBox" presStyleLbl="node1" presStyleIdx="0" presStyleCnt="5" custLinFactNeighborY="10265"/>
      <dgm:spPr/>
    </dgm:pt>
    <dgm:pt modelId="{143135B3-4E17-4DB0-8358-A0936BEE502A}" type="pres">
      <dgm:prSet presAssocID="{6FE9079F-8EB1-4E33-BB56-557651E91D49}" presName="sp" presStyleCnt="0"/>
      <dgm:spPr/>
    </dgm:pt>
    <dgm:pt modelId="{65F997B7-B75A-417B-AB19-08DE19B1F319}" type="pres">
      <dgm:prSet presAssocID="{C6441B8A-6E7D-4C70-BCD9-F302075C09A8}" presName="arrowAndChildren" presStyleCnt="0"/>
      <dgm:spPr/>
    </dgm:pt>
    <dgm:pt modelId="{9B7C720F-595F-4A45-9ACF-9A62658C4505}" type="pres">
      <dgm:prSet presAssocID="{C6441B8A-6E7D-4C70-BCD9-F302075C09A8}" presName="parentTextArrow" presStyleLbl="node1" presStyleIdx="1" presStyleCnt="5"/>
      <dgm:spPr/>
    </dgm:pt>
    <dgm:pt modelId="{B4A5C8DB-75D2-4978-92F2-B22792DB5660}" type="pres">
      <dgm:prSet presAssocID="{7B2ECF45-B547-466B-8366-30EDE07865B8}" presName="sp" presStyleCnt="0"/>
      <dgm:spPr/>
    </dgm:pt>
    <dgm:pt modelId="{4475800D-0C80-47AF-A884-242ED211A46E}" type="pres">
      <dgm:prSet presAssocID="{0D123F7B-D2C6-41B1-A066-9839956F5974}" presName="arrowAndChildren" presStyleCnt="0"/>
      <dgm:spPr/>
    </dgm:pt>
    <dgm:pt modelId="{18841E16-0FF1-4A81-B8EC-DFF6D6649A81}" type="pres">
      <dgm:prSet presAssocID="{0D123F7B-D2C6-41B1-A066-9839956F5974}" presName="parentTextArrow" presStyleLbl="node1" presStyleIdx="2" presStyleCnt="5"/>
      <dgm:spPr/>
    </dgm:pt>
    <dgm:pt modelId="{11B0C9C8-FB61-4790-A0CD-85109CCDEEEF}" type="pres">
      <dgm:prSet presAssocID="{B3FC1990-88B8-45E6-9F99-CEAE8106620A}" presName="sp" presStyleCnt="0"/>
      <dgm:spPr/>
    </dgm:pt>
    <dgm:pt modelId="{67FF2400-38CC-430B-8052-4347D0C36F4F}" type="pres">
      <dgm:prSet presAssocID="{DAED3462-E5F9-4F85-851A-3ED8E94CED97}" presName="arrowAndChildren" presStyleCnt="0"/>
      <dgm:spPr/>
    </dgm:pt>
    <dgm:pt modelId="{9CBE7297-4D15-4ED0-A1A1-78EDCA05918E}" type="pres">
      <dgm:prSet presAssocID="{DAED3462-E5F9-4F85-851A-3ED8E94CED97}" presName="parentTextArrow" presStyleLbl="node1" presStyleIdx="3" presStyleCnt="5"/>
      <dgm:spPr/>
    </dgm:pt>
    <dgm:pt modelId="{6A95FEF5-8FE3-482B-8326-67D48CFC1239}" type="pres">
      <dgm:prSet presAssocID="{AEDD6724-87D7-4603-9B35-841490B99D87}" presName="sp" presStyleCnt="0"/>
      <dgm:spPr/>
    </dgm:pt>
    <dgm:pt modelId="{02E5A5DD-9A75-4CCF-85B1-EC4C15248E22}" type="pres">
      <dgm:prSet presAssocID="{7E395079-FD8A-4EBE-930B-61307CBDE1CD}" presName="arrowAndChildren" presStyleCnt="0"/>
      <dgm:spPr/>
    </dgm:pt>
    <dgm:pt modelId="{1D1EE81C-C339-4420-B07D-E1B62A3D3147}" type="pres">
      <dgm:prSet presAssocID="{7E395079-FD8A-4EBE-930B-61307CBDE1CD}" presName="parentTextArrow" presStyleLbl="node1" presStyleIdx="4" presStyleCnt="5"/>
      <dgm:spPr/>
    </dgm:pt>
  </dgm:ptLst>
  <dgm:cxnLst>
    <dgm:cxn modelId="{4BA7DB25-82FC-4064-AD84-B40C6B6BF109}" type="presOf" srcId="{C6441B8A-6E7D-4C70-BCD9-F302075C09A8}" destId="{9B7C720F-595F-4A45-9ACF-9A62658C4505}" srcOrd="0" destOrd="0" presId="urn:microsoft.com/office/officeart/2005/8/layout/process4"/>
    <dgm:cxn modelId="{E671EA6C-B572-4D3F-8F53-5D4E9FAFC72E}" srcId="{A409F865-BEC8-437C-A3DD-30A214DF455F}" destId="{DAED3462-E5F9-4F85-851A-3ED8E94CED97}" srcOrd="1" destOrd="0" parTransId="{5620F1DA-B026-49AE-B864-00DEF9F4C274}" sibTransId="{B3FC1990-88B8-45E6-9F99-CEAE8106620A}"/>
    <dgm:cxn modelId="{770DFD54-609B-4CFE-B2F4-DC5530D87A5E}" type="presOf" srcId="{A409F865-BEC8-437C-A3DD-30A214DF455F}" destId="{5375E58A-0D76-4DBD-A4E2-C176DDAD1C70}" srcOrd="0" destOrd="0" presId="urn:microsoft.com/office/officeart/2005/8/layout/process4"/>
    <dgm:cxn modelId="{40D42156-7717-4C27-B76A-D3142A7B5F41}" srcId="{A409F865-BEC8-437C-A3DD-30A214DF455F}" destId="{28596B77-5A97-4E05-9EAD-5B1FD4DCED0B}" srcOrd="4" destOrd="0" parTransId="{756601BB-69A0-4E8E-82BE-1EE6F0D328A6}" sibTransId="{F6A3FF9D-5731-4155-844F-F342283F33FA}"/>
    <dgm:cxn modelId="{CDB44D92-1CC8-4D5F-8946-264811901B28}" srcId="{A409F865-BEC8-437C-A3DD-30A214DF455F}" destId="{C6441B8A-6E7D-4C70-BCD9-F302075C09A8}" srcOrd="3" destOrd="0" parTransId="{914E9ECC-4E0D-4C2D-B690-38546A5DDCB3}" sibTransId="{6FE9079F-8EB1-4E33-BB56-557651E91D49}"/>
    <dgm:cxn modelId="{87EE9FAE-1351-4898-8FBE-5837CB9BEECA}" type="presOf" srcId="{7E395079-FD8A-4EBE-930B-61307CBDE1CD}" destId="{1D1EE81C-C339-4420-B07D-E1B62A3D3147}" srcOrd="0" destOrd="0" presId="urn:microsoft.com/office/officeart/2005/8/layout/process4"/>
    <dgm:cxn modelId="{9AC2DEBC-4A9C-4EAE-AFAA-93F27D2B06B2}" type="presOf" srcId="{DAED3462-E5F9-4F85-851A-3ED8E94CED97}" destId="{9CBE7297-4D15-4ED0-A1A1-78EDCA05918E}" srcOrd="0" destOrd="0" presId="urn:microsoft.com/office/officeart/2005/8/layout/process4"/>
    <dgm:cxn modelId="{AA689CC7-13D3-441B-9D44-184F682E1563}" type="presOf" srcId="{0D123F7B-D2C6-41B1-A066-9839956F5974}" destId="{18841E16-0FF1-4A81-B8EC-DFF6D6649A81}" srcOrd="0" destOrd="0" presId="urn:microsoft.com/office/officeart/2005/8/layout/process4"/>
    <dgm:cxn modelId="{2D51E2D1-CD91-4F03-B8B5-9285F2CC1B95}" srcId="{A409F865-BEC8-437C-A3DD-30A214DF455F}" destId="{0D123F7B-D2C6-41B1-A066-9839956F5974}" srcOrd="2" destOrd="0" parTransId="{127C9035-B974-428B-AF24-8EC8D5840C33}" sibTransId="{7B2ECF45-B547-466B-8366-30EDE07865B8}"/>
    <dgm:cxn modelId="{8BA2EDD9-B1E5-4EAC-B7DD-18415695E2BE}" type="presOf" srcId="{28596B77-5A97-4E05-9EAD-5B1FD4DCED0B}" destId="{21B25FD6-0413-4B84-A086-0F624B53065C}" srcOrd="0" destOrd="0" presId="urn:microsoft.com/office/officeart/2005/8/layout/process4"/>
    <dgm:cxn modelId="{F2F918E1-853E-43D8-839C-FDE8EF145D2A}" srcId="{A409F865-BEC8-437C-A3DD-30A214DF455F}" destId="{7E395079-FD8A-4EBE-930B-61307CBDE1CD}" srcOrd="0" destOrd="0" parTransId="{3F3613F7-137E-4C0A-B99C-64CE311BE28F}" sibTransId="{AEDD6724-87D7-4603-9B35-841490B99D87}"/>
    <dgm:cxn modelId="{E729DA91-9C20-43A3-84A1-AB7A389F00B2}" type="presParOf" srcId="{5375E58A-0D76-4DBD-A4E2-C176DDAD1C70}" destId="{E33F7456-4A44-428A-B85E-D9B7E868F718}" srcOrd="0" destOrd="0" presId="urn:microsoft.com/office/officeart/2005/8/layout/process4"/>
    <dgm:cxn modelId="{DF792729-F90B-4294-8D3E-1BB827F7180A}" type="presParOf" srcId="{E33F7456-4A44-428A-B85E-D9B7E868F718}" destId="{21B25FD6-0413-4B84-A086-0F624B53065C}" srcOrd="0" destOrd="0" presId="urn:microsoft.com/office/officeart/2005/8/layout/process4"/>
    <dgm:cxn modelId="{98B595D6-BCE4-433C-9134-3A708FF262A8}" type="presParOf" srcId="{5375E58A-0D76-4DBD-A4E2-C176DDAD1C70}" destId="{143135B3-4E17-4DB0-8358-A0936BEE502A}" srcOrd="1" destOrd="0" presId="urn:microsoft.com/office/officeart/2005/8/layout/process4"/>
    <dgm:cxn modelId="{3E8C8A64-BDC6-4C65-9D2B-43D08A41A572}" type="presParOf" srcId="{5375E58A-0D76-4DBD-A4E2-C176DDAD1C70}" destId="{65F997B7-B75A-417B-AB19-08DE19B1F319}" srcOrd="2" destOrd="0" presId="urn:microsoft.com/office/officeart/2005/8/layout/process4"/>
    <dgm:cxn modelId="{0A6F61A8-5385-4534-BA92-736666FE9697}" type="presParOf" srcId="{65F997B7-B75A-417B-AB19-08DE19B1F319}" destId="{9B7C720F-595F-4A45-9ACF-9A62658C4505}" srcOrd="0" destOrd="0" presId="urn:microsoft.com/office/officeart/2005/8/layout/process4"/>
    <dgm:cxn modelId="{7F321669-CE8B-48FB-BE6F-B2E6550F38B7}" type="presParOf" srcId="{5375E58A-0D76-4DBD-A4E2-C176DDAD1C70}" destId="{B4A5C8DB-75D2-4978-92F2-B22792DB5660}" srcOrd="3" destOrd="0" presId="urn:microsoft.com/office/officeart/2005/8/layout/process4"/>
    <dgm:cxn modelId="{8F030C11-D73F-414D-94D2-BC34D436DD3F}" type="presParOf" srcId="{5375E58A-0D76-4DBD-A4E2-C176DDAD1C70}" destId="{4475800D-0C80-47AF-A884-242ED211A46E}" srcOrd="4" destOrd="0" presId="urn:microsoft.com/office/officeart/2005/8/layout/process4"/>
    <dgm:cxn modelId="{F929B3C9-C0C0-420E-9990-E484F0917686}" type="presParOf" srcId="{4475800D-0C80-47AF-A884-242ED211A46E}" destId="{18841E16-0FF1-4A81-B8EC-DFF6D6649A81}" srcOrd="0" destOrd="0" presId="urn:microsoft.com/office/officeart/2005/8/layout/process4"/>
    <dgm:cxn modelId="{BCEE860E-E506-4707-97B4-FE1FBEB927F7}" type="presParOf" srcId="{5375E58A-0D76-4DBD-A4E2-C176DDAD1C70}" destId="{11B0C9C8-FB61-4790-A0CD-85109CCDEEEF}" srcOrd="5" destOrd="0" presId="urn:microsoft.com/office/officeart/2005/8/layout/process4"/>
    <dgm:cxn modelId="{FC2B7A81-D08A-4B62-87C6-9F83436F2EBF}" type="presParOf" srcId="{5375E58A-0D76-4DBD-A4E2-C176DDAD1C70}" destId="{67FF2400-38CC-430B-8052-4347D0C36F4F}" srcOrd="6" destOrd="0" presId="urn:microsoft.com/office/officeart/2005/8/layout/process4"/>
    <dgm:cxn modelId="{D28F042F-7909-4B66-B6C0-C54069F10D1F}" type="presParOf" srcId="{67FF2400-38CC-430B-8052-4347D0C36F4F}" destId="{9CBE7297-4D15-4ED0-A1A1-78EDCA05918E}" srcOrd="0" destOrd="0" presId="urn:microsoft.com/office/officeart/2005/8/layout/process4"/>
    <dgm:cxn modelId="{7021DCD5-3742-41D4-8C6D-424FEC6F796E}" type="presParOf" srcId="{5375E58A-0D76-4DBD-A4E2-C176DDAD1C70}" destId="{6A95FEF5-8FE3-482B-8326-67D48CFC1239}" srcOrd="7" destOrd="0" presId="urn:microsoft.com/office/officeart/2005/8/layout/process4"/>
    <dgm:cxn modelId="{DDD091E8-883A-45AB-9D53-F5C5BA469D48}" type="presParOf" srcId="{5375E58A-0D76-4DBD-A4E2-C176DDAD1C70}" destId="{02E5A5DD-9A75-4CCF-85B1-EC4C15248E22}" srcOrd="8" destOrd="0" presId="urn:microsoft.com/office/officeart/2005/8/layout/process4"/>
    <dgm:cxn modelId="{3348D0F3-95F9-41C6-94FA-852BCA6557C6}" type="presParOf" srcId="{02E5A5DD-9A75-4CCF-85B1-EC4C15248E22}" destId="{1D1EE81C-C339-4420-B07D-E1B62A3D314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9A29D4-AFA8-4C05-8A71-D4C84AD08585}" type="doc">
      <dgm:prSet loTypeId="urn:microsoft.com/office/officeart/2005/8/layout/arrow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6CE872AE-E293-4859-8F03-65B12CDFC4AD}">
      <dgm:prSet phldrT="[besedil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sz="2400" noProof="0" dirty="0"/>
            <a:t>Wastewater</a:t>
          </a:r>
          <a:endParaRPr lang="en-GB" sz="2300" noProof="0" dirty="0"/>
        </a:p>
      </dgm:t>
    </dgm:pt>
    <dgm:pt modelId="{53121F09-0DA8-4CD9-9FC7-9BED22BCB7D0}" type="parTrans" cxnId="{CF0E73CF-CD80-4078-9890-0BB6A670B23E}">
      <dgm:prSet/>
      <dgm:spPr/>
      <dgm:t>
        <a:bodyPr/>
        <a:lstStyle/>
        <a:p>
          <a:endParaRPr lang="en-GB" noProof="0" dirty="0"/>
        </a:p>
      </dgm:t>
    </dgm:pt>
    <dgm:pt modelId="{B5B42004-B811-4766-830A-1328A0703BEB}" type="sibTrans" cxnId="{CF0E73CF-CD80-4078-9890-0BB6A670B23E}">
      <dgm:prSet/>
      <dgm:spPr/>
      <dgm:t>
        <a:bodyPr/>
        <a:lstStyle/>
        <a:p>
          <a:endParaRPr lang="en-GB" noProof="0" dirty="0"/>
        </a:p>
      </dgm:t>
    </dgm:pt>
    <dgm:pt modelId="{0B973230-F98D-488A-8737-BF564EABD3C4}">
      <dgm:prSet phldrT="[besedil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sz="2800" noProof="0" dirty="0"/>
            <a:t>Agriculture</a:t>
          </a:r>
        </a:p>
      </dgm:t>
    </dgm:pt>
    <dgm:pt modelId="{124C5DFC-C080-4D8C-A94C-17185035AE9E}" type="parTrans" cxnId="{15057B69-E217-4538-A271-24D9AA62290A}">
      <dgm:prSet/>
      <dgm:spPr/>
      <dgm:t>
        <a:bodyPr/>
        <a:lstStyle/>
        <a:p>
          <a:endParaRPr lang="en-GB" noProof="0" dirty="0"/>
        </a:p>
      </dgm:t>
    </dgm:pt>
    <dgm:pt modelId="{95853CDE-E765-4C5F-BA0D-9A9D54D83CD6}" type="sibTrans" cxnId="{15057B69-E217-4538-A271-24D9AA62290A}">
      <dgm:prSet/>
      <dgm:spPr/>
      <dgm:t>
        <a:bodyPr/>
        <a:lstStyle/>
        <a:p>
          <a:endParaRPr lang="en-GB" noProof="0" dirty="0"/>
        </a:p>
      </dgm:t>
    </dgm:pt>
    <dgm:pt modelId="{1B724845-71E8-4F23-BFA0-0D25BB07CB4F}">
      <dgm:prSet phldrT="[besedil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sz="2000" noProof="0" dirty="0"/>
            <a:t>Nutrients</a:t>
          </a:r>
        </a:p>
      </dgm:t>
    </dgm:pt>
    <dgm:pt modelId="{E881F202-79CC-4175-A61F-89BAC1E2715E}" type="parTrans" cxnId="{EDBF048B-3717-41CA-B7EB-E39260044EB5}">
      <dgm:prSet/>
      <dgm:spPr/>
      <dgm:t>
        <a:bodyPr/>
        <a:lstStyle/>
        <a:p>
          <a:endParaRPr lang="en-GB" noProof="0" dirty="0"/>
        </a:p>
      </dgm:t>
    </dgm:pt>
    <dgm:pt modelId="{9A2E53D9-E780-41A2-AF94-B850D780FD05}" type="sibTrans" cxnId="{EDBF048B-3717-41CA-B7EB-E39260044EB5}">
      <dgm:prSet/>
      <dgm:spPr/>
      <dgm:t>
        <a:bodyPr/>
        <a:lstStyle/>
        <a:p>
          <a:endParaRPr lang="en-GB" noProof="0" dirty="0"/>
        </a:p>
      </dgm:t>
    </dgm:pt>
    <dgm:pt modelId="{C7CD5F32-294D-408F-AF97-E79AF80938BE}">
      <dgm:prSet phldrT="[besedil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sz="2000" noProof="0" dirty="0"/>
            <a:t>Water</a:t>
          </a:r>
        </a:p>
      </dgm:t>
    </dgm:pt>
    <dgm:pt modelId="{B56A06B8-05C5-421B-8782-2330E638CF99}" type="parTrans" cxnId="{989333A0-EEC6-4B4D-B152-37622A994ABF}">
      <dgm:prSet/>
      <dgm:spPr/>
      <dgm:t>
        <a:bodyPr/>
        <a:lstStyle/>
        <a:p>
          <a:endParaRPr lang="en-GB" noProof="0" dirty="0"/>
        </a:p>
      </dgm:t>
    </dgm:pt>
    <dgm:pt modelId="{D693A890-87C3-49A4-9161-F1852A5F2469}" type="sibTrans" cxnId="{989333A0-EEC6-4B4D-B152-37622A994ABF}">
      <dgm:prSet/>
      <dgm:spPr/>
      <dgm:t>
        <a:bodyPr/>
        <a:lstStyle/>
        <a:p>
          <a:endParaRPr lang="en-GB" noProof="0" dirty="0"/>
        </a:p>
      </dgm:t>
    </dgm:pt>
    <dgm:pt modelId="{576DFECC-BE83-471B-904D-1DFC65B91B02}">
      <dgm:prSet phldrT="[besedil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sz="2000" noProof="0" dirty="0"/>
            <a:t>Micropollutants</a:t>
          </a:r>
        </a:p>
      </dgm:t>
    </dgm:pt>
    <dgm:pt modelId="{2DEB8273-43ED-490D-99FF-22ACC99BF683}" type="parTrans" cxnId="{18FD14B3-6C1D-4B36-AD0B-338E720EFA5B}">
      <dgm:prSet/>
      <dgm:spPr/>
      <dgm:t>
        <a:bodyPr/>
        <a:lstStyle/>
        <a:p>
          <a:endParaRPr lang="en-GB" noProof="0" dirty="0"/>
        </a:p>
      </dgm:t>
    </dgm:pt>
    <dgm:pt modelId="{A0FD00E9-CFED-4011-940C-06B9F73CA876}" type="sibTrans" cxnId="{18FD14B3-6C1D-4B36-AD0B-338E720EFA5B}">
      <dgm:prSet/>
      <dgm:spPr/>
      <dgm:t>
        <a:bodyPr/>
        <a:lstStyle/>
        <a:p>
          <a:endParaRPr lang="en-GB" noProof="0" dirty="0"/>
        </a:p>
      </dgm:t>
    </dgm:pt>
    <dgm:pt modelId="{3D545BF2-E6A1-4053-A311-42BE3D963B13}">
      <dgm:prSet phldrT="[besedil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sz="2000" noProof="0" dirty="0"/>
            <a:t>Fertilization</a:t>
          </a:r>
        </a:p>
      </dgm:t>
    </dgm:pt>
    <dgm:pt modelId="{F262A6CC-F24F-47CF-B284-DB433A94D825}" type="parTrans" cxnId="{2365BD8F-C81C-4B8B-B503-391590CE894E}">
      <dgm:prSet/>
      <dgm:spPr/>
      <dgm:t>
        <a:bodyPr/>
        <a:lstStyle/>
        <a:p>
          <a:endParaRPr lang="en-GB" noProof="0" dirty="0"/>
        </a:p>
      </dgm:t>
    </dgm:pt>
    <dgm:pt modelId="{DC044D69-320B-4F58-B691-750A76854EDB}" type="sibTrans" cxnId="{2365BD8F-C81C-4B8B-B503-391590CE894E}">
      <dgm:prSet/>
      <dgm:spPr/>
      <dgm:t>
        <a:bodyPr/>
        <a:lstStyle/>
        <a:p>
          <a:endParaRPr lang="en-GB" noProof="0" dirty="0"/>
        </a:p>
      </dgm:t>
    </dgm:pt>
    <dgm:pt modelId="{C7FD1FFA-F720-4FB8-827C-4CBE4924CB7B}">
      <dgm:prSet phldrT="[besedil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sz="2000" noProof="0" dirty="0"/>
            <a:t>Irrigation </a:t>
          </a:r>
        </a:p>
      </dgm:t>
    </dgm:pt>
    <dgm:pt modelId="{C13DD5E0-5B77-4677-AA8B-EC479B1DF497}" type="parTrans" cxnId="{D3FFCC86-C708-4C25-A48F-EABD23F1EB2B}">
      <dgm:prSet/>
      <dgm:spPr/>
      <dgm:t>
        <a:bodyPr/>
        <a:lstStyle/>
        <a:p>
          <a:endParaRPr lang="en-GB" noProof="0" dirty="0"/>
        </a:p>
      </dgm:t>
    </dgm:pt>
    <dgm:pt modelId="{EAE47B60-121E-4330-9A19-D5ABDF1112CE}" type="sibTrans" cxnId="{D3FFCC86-C708-4C25-A48F-EABD23F1EB2B}">
      <dgm:prSet/>
      <dgm:spPr/>
      <dgm:t>
        <a:bodyPr/>
        <a:lstStyle/>
        <a:p>
          <a:endParaRPr lang="en-GB" noProof="0" dirty="0"/>
        </a:p>
      </dgm:t>
    </dgm:pt>
    <dgm:pt modelId="{ED2CF600-8B69-4891-B328-B29623199F8B}" type="pres">
      <dgm:prSet presAssocID="{469A29D4-AFA8-4C05-8A71-D4C84AD08585}" presName="compositeShape" presStyleCnt="0">
        <dgm:presLayoutVars>
          <dgm:chMax val="2"/>
          <dgm:dir/>
          <dgm:resizeHandles val="exact"/>
        </dgm:presLayoutVars>
      </dgm:prSet>
      <dgm:spPr/>
    </dgm:pt>
    <dgm:pt modelId="{D3E44668-2BBB-4C53-8426-6148702C2436}" type="pres">
      <dgm:prSet presAssocID="{469A29D4-AFA8-4C05-8A71-D4C84AD08585}" presName="divider" presStyleLbl="fgShp" presStyleIdx="0" presStyleCnt="1"/>
      <dgm:spPr/>
    </dgm:pt>
    <dgm:pt modelId="{A4921828-6730-4E34-83D9-A162CC163173}" type="pres">
      <dgm:prSet presAssocID="{6CE872AE-E293-4859-8F03-65B12CDFC4AD}" presName="downArrow" presStyleLbl="node1" presStyleIdx="0" presStyleCnt="2"/>
      <dgm:spPr/>
    </dgm:pt>
    <dgm:pt modelId="{FAF170A0-1402-4640-83E7-F8525BDEE3D1}" type="pres">
      <dgm:prSet presAssocID="{6CE872AE-E293-4859-8F03-65B12CDFC4AD}" presName="downArrowText" presStyleLbl="revTx" presStyleIdx="0" presStyleCnt="2" custScaleX="115949">
        <dgm:presLayoutVars>
          <dgm:bulletEnabled val="1"/>
        </dgm:presLayoutVars>
      </dgm:prSet>
      <dgm:spPr/>
    </dgm:pt>
    <dgm:pt modelId="{67E9875C-55A6-4F62-8958-7C286B395992}" type="pres">
      <dgm:prSet presAssocID="{0B973230-F98D-488A-8737-BF564EABD3C4}" presName="upArrow" presStyleLbl="node1" presStyleIdx="1" presStyleCnt="2"/>
      <dgm:spPr>
        <a:solidFill>
          <a:schemeClr val="accent6">
            <a:lumMod val="75000"/>
          </a:schemeClr>
        </a:solidFill>
      </dgm:spPr>
    </dgm:pt>
    <dgm:pt modelId="{92767B94-A82F-4028-95E9-08C41F548FE1}" type="pres">
      <dgm:prSet presAssocID="{0B973230-F98D-488A-8737-BF564EABD3C4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33F00B41-5EED-43AF-913A-34EFA18B2FD8}" type="presOf" srcId="{6CE872AE-E293-4859-8F03-65B12CDFC4AD}" destId="{FAF170A0-1402-4640-83E7-F8525BDEE3D1}" srcOrd="0" destOrd="0" presId="urn:microsoft.com/office/officeart/2005/8/layout/arrow3"/>
    <dgm:cxn modelId="{8BB9A465-106B-4899-BAD6-F2629861FB34}" type="presOf" srcId="{469A29D4-AFA8-4C05-8A71-D4C84AD08585}" destId="{ED2CF600-8B69-4891-B328-B29623199F8B}" srcOrd="0" destOrd="0" presId="urn:microsoft.com/office/officeart/2005/8/layout/arrow3"/>
    <dgm:cxn modelId="{15057B69-E217-4538-A271-24D9AA62290A}" srcId="{469A29D4-AFA8-4C05-8A71-D4C84AD08585}" destId="{0B973230-F98D-488A-8737-BF564EABD3C4}" srcOrd="1" destOrd="0" parTransId="{124C5DFC-C080-4D8C-A94C-17185035AE9E}" sibTransId="{95853CDE-E765-4C5F-BA0D-9A9D54D83CD6}"/>
    <dgm:cxn modelId="{3DDAC569-8631-4B21-AB7B-66F76DB551AD}" type="presOf" srcId="{3D545BF2-E6A1-4053-A311-42BE3D963B13}" destId="{92767B94-A82F-4028-95E9-08C41F548FE1}" srcOrd="0" destOrd="1" presId="urn:microsoft.com/office/officeart/2005/8/layout/arrow3"/>
    <dgm:cxn modelId="{1E7C5150-2634-4CB2-AFF8-F5FC2E7A9C5E}" type="presOf" srcId="{C7CD5F32-294D-408F-AF97-E79AF80938BE}" destId="{FAF170A0-1402-4640-83E7-F8525BDEE3D1}" srcOrd="0" destOrd="2" presId="urn:microsoft.com/office/officeart/2005/8/layout/arrow3"/>
    <dgm:cxn modelId="{8775DF71-951B-473C-A7F9-82F5B643FF09}" type="presOf" srcId="{1B724845-71E8-4F23-BFA0-0D25BB07CB4F}" destId="{FAF170A0-1402-4640-83E7-F8525BDEE3D1}" srcOrd="0" destOrd="1" presId="urn:microsoft.com/office/officeart/2005/8/layout/arrow3"/>
    <dgm:cxn modelId="{D3FFCC86-C708-4C25-A48F-EABD23F1EB2B}" srcId="{0B973230-F98D-488A-8737-BF564EABD3C4}" destId="{C7FD1FFA-F720-4FB8-827C-4CBE4924CB7B}" srcOrd="1" destOrd="0" parTransId="{C13DD5E0-5B77-4677-AA8B-EC479B1DF497}" sibTransId="{EAE47B60-121E-4330-9A19-D5ABDF1112CE}"/>
    <dgm:cxn modelId="{EDBF048B-3717-41CA-B7EB-E39260044EB5}" srcId="{6CE872AE-E293-4859-8F03-65B12CDFC4AD}" destId="{1B724845-71E8-4F23-BFA0-0D25BB07CB4F}" srcOrd="0" destOrd="0" parTransId="{E881F202-79CC-4175-A61F-89BAC1E2715E}" sibTransId="{9A2E53D9-E780-41A2-AF94-B850D780FD05}"/>
    <dgm:cxn modelId="{2365BD8F-C81C-4B8B-B503-391590CE894E}" srcId="{0B973230-F98D-488A-8737-BF564EABD3C4}" destId="{3D545BF2-E6A1-4053-A311-42BE3D963B13}" srcOrd="0" destOrd="0" parTransId="{F262A6CC-F24F-47CF-B284-DB433A94D825}" sibTransId="{DC044D69-320B-4F58-B691-750A76854EDB}"/>
    <dgm:cxn modelId="{989333A0-EEC6-4B4D-B152-37622A994ABF}" srcId="{6CE872AE-E293-4859-8F03-65B12CDFC4AD}" destId="{C7CD5F32-294D-408F-AF97-E79AF80938BE}" srcOrd="1" destOrd="0" parTransId="{B56A06B8-05C5-421B-8782-2330E638CF99}" sibTransId="{D693A890-87C3-49A4-9161-F1852A5F2469}"/>
    <dgm:cxn modelId="{9AAE9FB0-C2DC-4C32-ADA8-E4C425B8072C}" type="presOf" srcId="{576DFECC-BE83-471B-904D-1DFC65B91B02}" destId="{FAF170A0-1402-4640-83E7-F8525BDEE3D1}" srcOrd="0" destOrd="3" presId="urn:microsoft.com/office/officeart/2005/8/layout/arrow3"/>
    <dgm:cxn modelId="{18FD14B3-6C1D-4B36-AD0B-338E720EFA5B}" srcId="{6CE872AE-E293-4859-8F03-65B12CDFC4AD}" destId="{576DFECC-BE83-471B-904D-1DFC65B91B02}" srcOrd="2" destOrd="0" parTransId="{2DEB8273-43ED-490D-99FF-22ACC99BF683}" sibTransId="{A0FD00E9-CFED-4011-940C-06B9F73CA876}"/>
    <dgm:cxn modelId="{014B0DBE-9564-4EAA-9E6F-F1D6B562AEFC}" type="presOf" srcId="{0B973230-F98D-488A-8737-BF564EABD3C4}" destId="{92767B94-A82F-4028-95E9-08C41F548FE1}" srcOrd="0" destOrd="0" presId="urn:microsoft.com/office/officeart/2005/8/layout/arrow3"/>
    <dgm:cxn modelId="{CF0E73CF-CD80-4078-9890-0BB6A670B23E}" srcId="{469A29D4-AFA8-4C05-8A71-D4C84AD08585}" destId="{6CE872AE-E293-4859-8F03-65B12CDFC4AD}" srcOrd="0" destOrd="0" parTransId="{53121F09-0DA8-4CD9-9FC7-9BED22BCB7D0}" sibTransId="{B5B42004-B811-4766-830A-1328A0703BEB}"/>
    <dgm:cxn modelId="{D1D87FD7-2DA1-4890-9A83-1D0849AB2647}" type="presOf" srcId="{C7FD1FFA-F720-4FB8-827C-4CBE4924CB7B}" destId="{92767B94-A82F-4028-95E9-08C41F548FE1}" srcOrd="0" destOrd="2" presId="urn:microsoft.com/office/officeart/2005/8/layout/arrow3"/>
    <dgm:cxn modelId="{C5A84B7B-74D5-4A96-966E-0485CFB44865}" type="presParOf" srcId="{ED2CF600-8B69-4891-B328-B29623199F8B}" destId="{D3E44668-2BBB-4C53-8426-6148702C2436}" srcOrd="0" destOrd="0" presId="urn:microsoft.com/office/officeart/2005/8/layout/arrow3"/>
    <dgm:cxn modelId="{63819734-5244-49FC-9A95-67CEE25E9739}" type="presParOf" srcId="{ED2CF600-8B69-4891-B328-B29623199F8B}" destId="{A4921828-6730-4E34-83D9-A162CC163173}" srcOrd="1" destOrd="0" presId="urn:microsoft.com/office/officeart/2005/8/layout/arrow3"/>
    <dgm:cxn modelId="{0A1E8E64-D9F4-44A6-B9D8-530FBD64BA7F}" type="presParOf" srcId="{ED2CF600-8B69-4891-B328-B29623199F8B}" destId="{FAF170A0-1402-4640-83E7-F8525BDEE3D1}" srcOrd="2" destOrd="0" presId="urn:microsoft.com/office/officeart/2005/8/layout/arrow3"/>
    <dgm:cxn modelId="{879D2C3C-2396-477D-99A2-5947BAF85EAE}" type="presParOf" srcId="{ED2CF600-8B69-4891-B328-B29623199F8B}" destId="{67E9875C-55A6-4F62-8958-7C286B395992}" srcOrd="3" destOrd="0" presId="urn:microsoft.com/office/officeart/2005/8/layout/arrow3"/>
    <dgm:cxn modelId="{F750D8F2-067B-44E2-9DE7-25614FAA9385}" type="presParOf" srcId="{ED2CF600-8B69-4891-B328-B29623199F8B}" destId="{92767B94-A82F-4028-95E9-08C41F548FE1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EA92A1-B5D5-4716-A12F-461C0A43C7F4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E46DD3-6F61-42B1-895D-128B0E308DE3}">
      <dgm:prSet phldrT="[Text]" custT="1"/>
      <dgm:spPr/>
      <dgm:t>
        <a:bodyPr/>
        <a:lstStyle/>
        <a:p>
          <a:r>
            <a:rPr lang="en-GB" sz="2400" b="1" noProof="0" dirty="0"/>
            <a:t>2007-2014</a:t>
          </a:r>
        </a:p>
      </dgm:t>
    </dgm:pt>
    <dgm:pt modelId="{86D8542A-12E7-429E-A841-1AAC8FC40386}" type="parTrans" cxnId="{26813F27-62BD-4079-A055-F1347AF42056}">
      <dgm:prSet/>
      <dgm:spPr/>
      <dgm:t>
        <a:bodyPr/>
        <a:lstStyle/>
        <a:p>
          <a:endParaRPr lang="en-GB" noProof="0" dirty="0"/>
        </a:p>
      </dgm:t>
    </dgm:pt>
    <dgm:pt modelId="{66D5B7CF-EB60-47CB-A0B7-965E1D87FF56}" type="sibTrans" cxnId="{26813F27-62BD-4079-A055-F1347AF42056}">
      <dgm:prSet/>
      <dgm:spPr/>
      <dgm:t>
        <a:bodyPr/>
        <a:lstStyle/>
        <a:p>
          <a:endParaRPr lang="en-GB" noProof="0" dirty="0"/>
        </a:p>
      </dgm:t>
    </dgm:pt>
    <dgm:pt modelId="{9B49B5C4-173F-4A98-B352-1712D8900F1E}">
      <dgm:prSet phldrT="[Text]" custT="1"/>
      <dgm:spPr/>
      <dgm:t>
        <a:bodyPr/>
        <a:lstStyle/>
        <a:p>
          <a:r>
            <a:rPr lang="en-GB" sz="2000" b="1" noProof="0" dirty="0"/>
            <a:t>Book</a:t>
          </a:r>
          <a:r>
            <a:rPr lang="en-GB" sz="2000" b="0" noProof="0" dirty="0"/>
            <a:t>: Sustainable sanitation in small and medium settlements</a:t>
          </a:r>
        </a:p>
      </dgm:t>
    </dgm:pt>
    <dgm:pt modelId="{B5A0AFE5-6F89-4146-92A8-41FF7CED787F}" type="parTrans" cxnId="{386BE6BD-2FA8-4212-B7E0-7E47E10AB37C}">
      <dgm:prSet/>
      <dgm:spPr/>
      <dgm:t>
        <a:bodyPr/>
        <a:lstStyle/>
        <a:p>
          <a:endParaRPr lang="en-GB" noProof="0" dirty="0"/>
        </a:p>
      </dgm:t>
    </dgm:pt>
    <dgm:pt modelId="{65ADCC63-6FB9-426E-84F9-9900FE906684}" type="sibTrans" cxnId="{386BE6BD-2FA8-4212-B7E0-7E47E10AB37C}">
      <dgm:prSet/>
      <dgm:spPr/>
      <dgm:t>
        <a:bodyPr/>
        <a:lstStyle/>
        <a:p>
          <a:endParaRPr lang="en-GB" noProof="0" dirty="0"/>
        </a:p>
      </dgm:t>
    </dgm:pt>
    <dgm:pt modelId="{0EE67B46-BA1E-42EA-A43D-0DE537F9EE39}">
      <dgm:prSet phldrT="[Text]" custT="1"/>
      <dgm:spPr/>
      <dgm:t>
        <a:bodyPr/>
        <a:lstStyle/>
        <a:p>
          <a:r>
            <a:rPr lang="en-GB" sz="2000" b="1" noProof="0" dirty="0"/>
            <a:t>Study</a:t>
          </a:r>
          <a:r>
            <a:rPr lang="en-GB" sz="2000" b="0" noProof="0" dirty="0"/>
            <a:t>: Actual status on natural wastewater treatment </a:t>
          </a:r>
          <a:endParaRPr lang="en-GB" sz="2400" b="1" noProof="0" dirty="0"/>
        </a:p>
      </dgm:t>
    </dgm:pt>
    <dgm:pt modelId="{73955323-FF48-432D-925E-1A699E00CCF8}" type="parTrans" cxnId="{C4C65736-BE25-489D-9931-766C580787E9}">
      <dgm:prSet/>
      <dgm:spPr/>
      <dgm:t>
        <a:bodyPr/>
        <a:lstStyle/>
        <a:p>
          <a:endParaRPr lang="en-GB" noProof="0" dirty="0"/>
        </a:p>
      </dgm:t>
    </dgm:pt>
    <dgm:pt modelId="{7F30A933-1004-48E4-A182-4BB5D0B725B5}" type="sibTrans" cxnId="{C4C65736-BE25-489D-9931-766C580787E9}">
      <dgm:prSet/>
      <dgm:spPr/>
      <dgm:t>
        <a:bodyPr/>
        <a:lstStyle/>
        <a:p>
          <a:endParaRPr lang="en-GB" noProof="0" dirty="0"/>
        </a:p>
      </dgm:t>
    </dgm:pt>
    <dgm:pt modelId="{B8D6C0FC-97EE-4629-AE55-F3D4F268FBAF}">
      <dgm:prSet phldrT="[Text]" custT="1"/>
      <dgm:spPr/>
      <dgm:t>
        <a:bodyPr/>
        <a:lstStyle/>
        <a:p>
          <a:r>
            <a:rPr lang="en-GB" sz="2000" b="1" noProof="0" dirty="0"/>
            <a:t>Guidebook</a:t>
          </a:r>
          <a:r>
            <a:rPr lang="en-GB" sz="2000" b="0" noProof="0" dirty="0"/>
            <a:t>: Natural technologies of wastewater treatment</a:t>
          </a:r>
          <a:endParaRPr lang="en-GB" sz="2400" b="1" noProof="0" dirty="0"/>
        </a:p>
      </dgm:t>
    </dgm:pt>
    <dgm:pt modelId="{8B2D79D9-2232-487A-BCDE-B6FC833EA3C2}" type="parTrans" cxnId="{A58C00E9-6830-416D-A8BD-BBBDA00FE7E6}">
      <dgm:prSet/>
      <dgm:spPr/>
      <dgm:t>
        <a:bodyPr/>
        <a:lstStyle/>
        <a:p>
          <a:endParaRPr lang="en-GB" noProof="0" dirty="0"/>
        </a:p>
      </dgm:t>
    </dgm:pt>
    <dgm:pt modelId="{B070DC4D-A5AF-4F87-B41E-DC1EE1F55C58}" type="sibTrans" cxnId="{A58C00E9-6830-416D-A8BD-BBBDA00FE7E6}">
      <dgm:prSet/>
      <dgm:spPr/>
      <dgm:t>
        <a:bodyPr/>
        <a:lstStyle/>
        <a:p>
          <a:endParaRPr lang="en-GB" noProof="0" dirty="0"/>
        </a:p>
      </dgm:t>
    </dgm:pt>
    <dgm:pt modelId="{25B56C9D-D56C-4613-BC63-96184B08083C}">
      <dgm:prSet phldrT="[Text]" custT="1"/>
      <dgm:spPr/>
      <dgm:t>
        <a:bodyPr/>
        <a:lstStyle/>
        <a:p>
          <a:r>
            <a:rPr lang="en-GB" sz="2400" b="1" noProof="0" dirty="0"/>
            <a:t>2016</a:t>
          </a:r>
        </a:p>
      </dgm:t>
    </dgm:pt>
    <dgm:pt modelId="{CDE3250C-B55A-4D2C-9AF2-B86A3E4E8929}" type="parTrans" cxnId="{0F7F380D-4302-427A-8146-E0A7AE1171EA}">
      <dgm:prSet/>
      <dgm:spPr/>
      <dgm:t>
        <a:bodyPr/>
        <a:lstStyle/>
        <a:p>
          <a:endParaRPr lang="en-GB" noProof="0" dirty="0"/>
        </a:p>
      </dgm:t>
    </dgm:pt>
    <dgm:pt modelId="{77590383-7B21-4254-A0B8-4426CD1044CE}" type="sibTrans" cxnId="{0F7F380D-4302-427A-8146-E0A7AE1171EA}">
      <dgm:prSet/>
      <dgm:spPr/>
      <dgm:t>
        <a:bodyPr/>
        <a:lstStyle/>
        <a:p>
          <a:endParaRPr lang="en-GB" noProof="0" dirty="0"/>
        </a:p>
      </dgm:t>
    </dgm:pt>
    <dgm:pt modelId="{141F6D60-E03C-4F3D-B788-579F93154E7D}">
      <dgm:prSet phldrT="[Text]" custT="1"/>
      <dgm:spPr/>
      <dgm:t>
        <a:bodyPr/>
        <a:lstStyle/>
        <a:p>
          <a:r>
            <a:rPr lang="en-GB" sz="2000" b="1" noProof="0" dirty="0"/>
            <a:t>Project</a:t>
          </a:r>
          <a:r>
            <a:rPr lang="en-GB" sz="2000" b="0" noProof="0" dirty="0"/>
            <a:t>: SANDANUBE Sustainable sanitation in small settlements of the Danube Region</a:t>
          </a:r>
        </a:p>
      </dgm:t>
    </dgm:pt>
    <dgm:pt modelId="{8098AF66-C435-4451-8A93-388FBEA125DF}" type="parTrans" cxnId="{3D44E5E5-26B3-47CF-8F4E-1E311E4563FC}">
      <dgm:prSet/>
      <dgm:spPr/>
      <dgm:t>
        <a:bodyPr/>
        <a:lstStyle/>
        <a:p>
          <a:endParaRPr lang="en-GB" noProof="0" dirty="0"/>
        </a:p>
      </dgm:t>
    </dgm:pt>
    <dgm:pt modelId="{17733085-C6D3-4923-A61F-7157DD1F36A5}" type="sibTrans" cxnId="{3D44E5E5-26B3-47CF-8F4E-1E311E4563FC}">
      <dgm:prSet/>
      <dgm:spPr/>
      <dgm:t>
        <a:bodyPr/>
        <a:lstStyle/>
        <a:p>
          <a:endParaRPr lang="en-GB" noProof="0" dirty="0"/>
        </a:p>
      </dgm:t>
    </dgm:pt>
    <dgm:pt modelId="{BB19D3A3-4A53-4F18-B1EF-D1B2DD2542C9}">
      <dgm:prSet phldrT="[Text]" custT="1"/>
      <dgm:spPr/>
      <dgm:t>
        <a:bodyPr/>
        <a:lstStyle/>
        <a:p>
          <a:r>
            <a:rPr lang="en-GB" sz="2400" b="1" noProof="0" dirty="0"/>
            <a:t>2017</a:t>
          </a:r>
        </a:p>
      </dgm:t>
    </dgm:pt>
    <dgm:pt modelId="{C0A28491-BE63-45BC-ADE3-23792FBD15B6}" type="parTrans" cxnId="{D56035FD-6A22-478F-AF91-921239B7A99F}">
      <dgm:prSet/>
      <dgm:spPr/>
      <dgm:t>
        <a:bodyPr/>
        <a:lstStyle/>
        <a:p>
          <a:endParaRPr lang="en-GB" noProof="0" dirty="0"/>
        </a:p>
      </dgm:t>
    </dgm:pt>
    <dgm:pt modelId="{44CE98A2-52C1-4EF2-84AD-5EDAB7C46847}" type="sibTrans" cxnId="{D56035FD-6A22-478F-AF91-921239B7A99F}">
      <dgm:prSet/>
      <dgm:spPr/>
      <dgm:t>
        <a:bodyPr/>
        <a:lstStyle/>
        <a:p>
          <a:endParaRPr lang="en-GB" noProof="0" dirty="0"/>
        </a:p>
      </dgm:t>
    </dgm:pt>
    <dgm:pt modelId="{9AC890D8-9975-4849-A81B-976302533D57}">
      <dgm:prSet phldrT="[Text]" custT="1"/>
      <dgm:spPr/>
      <dgm:t>
        <a:bodyPr/>
        <a:lstStyle/>
        <a:p>
          <a:r>
            <a:rPr lang="en-GB" sz="2000" b="1" noProof="0" dirty="0"/>
            <a:t>Project</a:t>
          </a:r>
          <a:r>
            <a:rPr lang="en-GB" sz="2000" b="0" noProof="0" dirty="0"/>
            <a:t>: Synthesis centres on innovative wastewater treatment: feasibility studies in the Lower Danube</a:t>
          </a:r>
        </a:p>
      </dgm:t>
    </dgm:pt>
    <dgm:pt modelId="{42B53410-6C6C-4E9F-B536-E32EB7F03706}" type="parTrans" cxnId="{39A83CC0-C0B9-4362-B290-B1160599A9D9}">
      <dgm:prSet/>
      <dgm:spPr/>
      <dgm:t>
        <a:bodyPr/>
        <a:lstStyle/>
        <a:p>
          <a:endParaRPr lang="en-GB" noProof="0" dirty="0"/>
        </a:p>
      </dgm:t>
    </dgm:pt>
    <dgm:pt modelId="{BB811C5A-D398-4ACC-8F6B-C73AA182B161}" type="sibTrans" cxnId="{39A83CC0-C0B9-4362-B290-B1160599A9D9}">
      <dgm:prSet/>
      <dgm:spPr/>
      <dgm:t>
        <a:bodyPr/>
        <a:lstStyle/>
        <a:p>
          <a:endParaRPr lang="en-GB" noProof="0" dirty="0"/>
        </a:p>
      </dgm:t>
    </dgm:pt>
    <dgm:pt modelId="{1F0DEACC-9C02-48E1-967C-11E633A1D38E}">
      <dgm:prSet phldrT="[Text]" custT="1"/>
      <dgm:spPr/>
      <dgm:t>
        <a:bodyPr/>
        <a:lstStyle/>
        <a:p>
          <a:r>
            <a:rPr lang="en-GB" sz="2400" b="1" noProof="0" dirty="0"/>
            <a:t>2018</a:t>
          </a:r>
          <a:endParaRPr lang="en-GB" sz="2200" b="1" noProof="0" dirty="0"/>
        </a:p>
      </dgm:t>
    </dgm:pt>
    <dgm:pt modelId="{F4BB3AC7-6BED-48D8-B204-628AA461D6C3}" type="parTrans" cxnId="{2CBB948C-0A19-4044-BD9C-E42EDAAD426F}">
      <dgm:prSet/>
      <dgm:spPr/>
      <dgm:t>
        <a:bodyPr/>
        <a:lstStyle/>
        <a:p>
          <a:endParaRPr lang="en-GB" noProof="0" dirty="0"/>
        </a:p>
      </dgm:t>
    </dgm:pt>
    <dgm:pt modelId="{F99E38DF-A00E-424F-8DE1-37D16A24042A}" type="sibTrans" cxnId="{2CBB948C-0A19-4044-BD9C-E42EDAAD426F}">
      <dgm:prSet/>
      <dgm:spPr/>
      <dgm:t>
        <a:bodyPr/>
        <a:lstStyle/>
        <a:p>
          <a:endParaRPr lang="en-GB" noProof="0" dirty="0"/>
        </a:p>
      </dgm:t>
    </dgm:pt>
    <dgm:pt modelId="{C76C25E4-0048-4782-9232-0562BED0C4F6}">
      <dgm:prSet phldrT="[Text]" custT="1"/>
      <dgm:spPr/>
      <dgm:t>
        <a:bodyPr/>
        <a:lstStyle/>
        <a:p>
          <a:r>
            <a:rPr lang="en-GB" sz="2000" b="1" noProof="0" dirty="0"/>
            <a:t>COST action</a:t>
          </a:r>
          <a:r>
            <a:rPr lang="en-GB" sz="2000" b="0" noProof="0" dirty="0"/>
            <a:t>: Implementing nature based solutions for creating a resourceful circular city</a:t>
          </a:r>
        </a:p>
      </dgm:t>
    </dgm:pt>
    <dgm:pt modelId="{BCC9D30E-F11D-4C60-8F2F-FC3870DBC53A}" type="parTrans" cxnId="{64B2146A-8ACD-42C5-862A-6AD1934A156C}">
      <dgm:prSet/>
      <dgm:spPr/>
      <dgm:t>
        <a:bodyPr/>
        <a:lstStyle/>
        <a:p>
          <a:endParaRPr lang="en-GB" noProof="0" dirty="0"/>
        </a:p>
      </dgm:t>
    </dgm:pt>
    <dgm:pt modelId="{8C8105DC-9D7E-4F2B-8DE6-6E84140F6846}" type="sibTrans" cxnId="{64B2146A-8ACD-42C5-862A-6AD1934A156C}">
      <dgm:prSet/>
      <dgm:spPr/>
      <dgm:t>
        <a:bodyPr/>
        <a:lstStyle/>
        <a:p>
          <a:endParaRPr lang="en-GB" noProof="0" dirty="0"/>
        </a:p>
      </dgm:t>
    </dgm:pt>
    <dgm:pt modelId="{30B9D5E9-EA77-4663-968B-EE8F39EADB83}">
      <dgm:prSet phldrT="[Text]" custT="1"/>
      <dgm:spPr/>
      <dgm:t>
        <a:bodyPr/>
        <a:lstStyle/>
        <a:p>
          <a:r>
            <a:rPr lang="en-GB" sz="2400" b="1" noProof="0" dirty="0"/>
            <a:t>2019</a:t>
          </a:r>
          <a:endParaRPr lang="en-GB" sz="2000" b="1" noProof="0" dirty="0"/>
        </a:p>
      </dgm:t>
    </dgm:pt>
    <dgm:pt modelId="{F40B4AFC-4680-4426-B72D-C98907F4E878}" type="parTrans" cxnId="{B5406389-F015-4FAC-A78B-60D4B6596FF4}">
      <dgm:prSet/>
      <dgm:spPr/>
      <dgm:t>
        <a:bodyPr/>
        <a:lstStyle/>
        <a:p>
          <a:endParaRPr lang="en-GB" noProof="0" dirty="0"/>
        </a:p>
      </dgm:t>
    </dgm:pt>
    <dgm:pt modelId="{CF3AC5F3-C997-43B1-8B5E-E9ADF227FDD8}" type="sibTrans" cxnId="{B5406389-F015-4FAC-A78B-60D4B6596FF4}">
      <dgm:prSet/>
      <dgm:spPr/>
      <dgm:t>
        <a:bodyPr/>
        <a:lstStyle/>
        <a:p>
          <a:endParaRPr lang="en-GB" noProof="0" dirty="0"/>
        </a:p>
      </dgm:t>
    </dgm:pt>
    <dgm:pt modelId="{9FFF65B6-4D52-40B2-A99D-A1C10BC36097}">
      <dgm:prSet phldrT="[Text]" custT="1"/>
      <dgm:spPr/>
      <dgm:t>
        <a:bodyPr/>
        <a:lstStyle/>
        <a:p>
          <a:r>
            <a:rPr lang="en-GB" sz="2000" b="1" noProof="0" dirty="0"/>
            <a:t>MoU</a:t>
          </a:r>
          <a:r>
            <a:rPr lang="en-GB" sz="2000" b="0" noProof="0" dirty="0"/>
            <a:t>: between GWP CEE and IAWD</a:t>
          </a:r>
        </a:p>
      </dgm:t>
    </dgm:pt>
    <dgm:pt modelId="{ACE33C48-EA37-4CE4-97EC-87A5E06EF465}" type="parTrans" cxnId="{EFBC2D4D-BAC3-49AF-9AD6-8903CADAF54B}">
      <dgm:prSet/>
      <dgm:spPr/>
      <dgm:t>
        <a:bodyPr/>
        <a:lstStyle/>
        <a:p>
          <a:endParaRPr lang="en-GB" noProof="0" dirty="0"/>
        </a:p>
      </dgm:t>
    </dgm:pt>
    <dgm:pt modelId="{AFECD53B-A5FC-4662-8163-3A4566753645}" type="sibTrans" cxnId="{EFBC2D4D-BAC3-49AF-9AD6-8903CADAF54B}">
      <dgm:prSet/>
      <dgm:spPr/>
      <dgm:t>
        <a:bodyPr/>
        <a:lstStyle/>
        <a:p>
          <a:endParaRPr lang="en-GB" noProof="0" dirty="0"/>
        </a:p>
      </dgm:t>
    </dgm:pt>
    <dgm:pt modelId="{4A53D4E3-8719-4898-B2D8-C4F2B1E26FA5}">
      <dgm:prSet phldrT="[Text]" custT="1"/>
      <dgm:spPr/>
      <dgm:t>
        <a:bodyPr/>
        <a:lstStyle/>
        <a:p>
          <a:r>
            <a:rPr lang="en-GB" sz="2000" b="1" noProof="0" dirty="0"/>
            <a:t>Project application</a:t>
          </a:r>
          <a:r>
            <a:rPr lang="en-GB" sz="2000" b="0" noProof="0" dirty="0"/>
            <a:t>: DANURECO Decentralised regenerative wastewater and nutrient management in the Danube Region</a:t>
          </a:r>
        </a:p>
      </dgm:t>
    </dgm:pt>
    <dgm:pt modelId="{ACE98FDD-21C6-4444-A0B5-4C4BBBC1C39F}" type="parTrans" cxnId="{B9711B3B-5F12-4027-AF07-2F9C62F8DDBD}">
      <dgm:prSet/>
      <dgm:spPr/>
      <dgm:t>
        <a:bodyPr/>
        <a:lstStyle/>
        <a:p>
          <a:endParaRPr lang="en-GB" noProof="0" dirty="0"/>
        </a:p>
      </dgm:t>
    </dgm:pt>
    <dgm:pt modelId="{678DF1B4-7D92-472D-8A07-712AC247C190}" type="sibTrans" cxnId="{B9711B3B-5F12-4027-AF07-2F9C62F8DDBD}">
      <dgm:prSet/>
      <dgm:spPr/>
      <dgm:t>
        <a:bodyPr/>
        <a:lstStyle/>
        <a:p>
          <a:endParaRPr lang="en-GB" noProof="0" dirty="0"/>
        </a:p>
      </dgm:t>
    </dgm:pt>
    <dgm:pt modelId="{D222ADD8-9B63-4F9E-A915-F40E22303C5E}" type="pres">
      <dgm:prSet presAssocID="{52EA92A1-B5D5-4716-A12F-461C0A43C7F4}" presName="Name0" presStyleCnt="0">
        <dgm:presLayoutVars>
          <dgm:dir/>
          <dgm:animLvl val="lvl"/>
          <dgm:resizeHandles val="exact"/>
        </dgm:presLayoutVars>
      </dgm:prSet>
      <dgm:spPr/>
    </dgm:pt>
    <dgm:pt modelId="{6E113ADF-642D-45D1-953E-A558EABD9AF3}" type="pres">
      <dgm:prSet presAssocID="{08E46DD3-6F61-42B1-895D-128B0E308DE3}" presName="linNode" presStyleCnt="0"/>
      <dgm:spPr/>
    </dgm:pt>
    <dgm:pt modelId="{CB71D9E6-9691-4595-AFD8-F94DA4C44BC6}" type="pres">
      <dgm:prSet presAssocID="{08E46DD3-6F61-42B1-895D-128B0E308DE3}" presName="parentText" presStyleLbl="node1" presStyleIdx="0" presStyleCnt="5" custScaleX="53737" custScaleY="142041">
        <dgm:presLayoutVars>
          <dgm:chMax val="1"/>
          <dgm:bulletEnabled val="1"/>
        </dgm:presLayoutVars>
      </dgm:prSet>
      <dgm:spPr/>
    </dgm:pt>
    <dgm:pt modelId="{77957B01-9E4D-4E87-93B8-76B03EA6901B}" type="pres">
      <dgm:prSet presAssocID="{08E46DD3-6F61-42B1-895D-128B0E308DE3}" presName="descendantText" presStyleLbl="alignAccFollowNode1" presStyleIdx="0" presStyleCnt="5" custScaleX="169657" custScaleY="179114">
        <dgm:presLayoutVars>
          <dgm:bulletEnabled val="1"/>
        </dgm:presLayoutVars>
      </dgm:prSet>
      <dgm:spPr/>
    </dgm:pt>
    <dgm:pt modelId="{EA3DEBFC-8C0E-4CBF-AFA1-BAFC4FE73CDD}" type="pres">
      <dgm:prSet presAssocID="{66D5B7CF-EB60-47CB-A0B7-965E1D87FF56}" presName="sp" presStyleCnt="0"/>
      <dgm:spPr/>
    </dgm:pt>
    <dgm:pt modelId="{C636848C-7AB4-47A9-B22C-451B61E73E70}" type="pres">
      <dgm:prSet presAssocID="{25B56C9D-D56C-4613-BC63-96184B08083C}" presName="linNode" presStyleCnt="0"/>
      <dgm:spPr/>
    </dgm:pt>
    <dgm:pt modelId="{D062AE8D-12CC-499F-BC1B-649F455190C8}" type="pres">
      <dgm:prSet presAssocID="{25B56C9D-D56C-4613-BC63-96184B08083C}" presName="parentText" presStyleLbl="node1" presStyleIdx="1" presStyleCnt="5" custScaleX="53804" custScaleY="81621">
        <dgm:presLayoutVars>
          <dgm:chMax val="1"/>
          <dgm:bulletEnabled val="1"/>
        </dgm:presLayoutVars>
      </dgm:prSet>
      <dgm:spPr/>
    </dgm:pt>
    <dgm:pt modelId="{C1719CB2-574C-45FE-AF0D-9FC84F4E1FD3}" type="pres">
      <dgm:prSet presAssocID="{25B56C9D-D56C-4613-BC63-96184B08083C}" presName="descendantText" presStyleLbl="alignAccFollowNode1" presStyleIdx="1" presStyleCnt="5" custScaleX="169925" custScaleY="98359">
        <dgm:presLayoutVars>
          <dgm:bulletEnabled val="1"/>
        </dgm:presLayoutVars>
      </dgm:prSet>
      <dgm:spPr/>
    </dgm:pt>
    <dgm:pt modelId="{8E3FE20E-B451-4A4A-B2F5-9773749D6DEC}" type="pres">
      <dgm:prSet presAssocID="{77590383-7B21-4254-A0B8-4426CD1044CE}" presName="sp" presStyleCnt="0"/>
      <dgm:spPr/>
    </dgm:pt>
    <dgm:pt modelId="{986FB282-783C-4B46-A3CA-3EFA4DD27489}" type="pres">
      <dgm:prSet presAssocID="{BB19D3A3-4A53-4F18-B1EF-D1B2DD2542C9}" presName="linNode" presStyleCnt="0"/>
      <dgm:spPr/>
    </dgm:pt>
    <dgm:pt modelId="{2AD5F2A0-41F2-4300-9D8A-1FD60FB556C6}" type="pres">
      <dgm:prSet presAssocID="{BB19D3A3-4A53-4F18-B1EF-D1B2DD2542C9}" presName="parentText" presStyleLbl="node1" presStyleIdx="2" presStyleCnt="5" custScaleX="43076" custScaleY="81850">
        <dgm:presLayoutVars>
          <dgm:chMax val="1"/>
          <dgm:bulletEnabled val="1"/>
        </dgm:presLayoutVars>
      </dgm:prSet>
      <dgm:spPr/>
    </dgm:pt>
    <dgm:pt modelId="{AA743BAE-07F2-4E73-8D28-2F90AD35119E}" type="pres">
      <dgm:prSet presAssocID="{BB19D3A3-4A53-4F18-B1EF-D1B2DD2542C9}" presName="descendantText" presStyleLbl="alignAccFollowNode1" presStyleIdx="2" presStyleCnt="5" custScaleX="136014">
        <dgm:presLayoutVars>
          <dgm:bulletEnabled val="1"/>
        </dgm:presLayoutVars>
      </dgm:prSet>
      <dgm:spPr/>
    </dgm:pt>
    <dgm:pt modelId="{F1D892D5-C55A-4345-815C-013511FD2710}" type="pres">
      <dgm:prSet presAssocID="{44CE98A2-52C1-4EF2-84AD-5EDAB7C46847}" presName="sp" presStyleCnt="0"/>
      <dgm:spPr/>
    </dgm:pt>
    <dgm:pt modelId="{97D4771B-F021-4343-A984-4F2F215A9B23}" type="pres">
      <dgm:prSet presAssocID="{1F0DEACC-9C02-48E1-967C-11E633A1D38E}" presName="linNode" presStyleCnt="0"/>
      <dgm:spPr/>
    </dgm:pt>
    <dgm:pt modelId="{54BE9D37-F100-4DE6-83AC-A147CB9454DA}" type="pres">
      <dgm:prSet presAssocID="{1F0DEACC-9C02-48E1-967C-11E633A1D38E}" presName="parentText" presStyleLbl="node1" presStyleIdx="3" presStyleCnt="5" custScaleX="43292" custScaleY="75530">
        <dgm:presLayoutVars>
          <dgm:chMax val="1"/>
          <dgm:bulletEnabled val="1"/>
        </dgm:presLayoutVars>
      </dgm:prSet>
      <dgm:spPr/>
    </dgm:pt>
    <dgm:pt modelId="{140E641D-CD69-410E-A4E0-543996BE85EC}" type="pres">
      <dgm:prSet presAssocID="{1F0DEACC-9C02-48E1-967C-11E633A1D38E}" presName="descendantText" presStyleLbl="alignAccFollowNode1" presStyleIdx="3" presStyleCnt="5" custScaleX="134517" custScaleY="99756">
        <dgm:presLayoutVars>
          <dgm:bulletEnabled val="1"/>
        </dgm:presLayoutVars>
      </dgm:prSet>
      <dgm:spPr/>
    </dgm:pt>
    <dgm:pt modelId="{110BD84D-797A-41E9-9D9E-7474890724B0}" type="pres">
      <dgm:prSet presAssocID="{F99E38DF-A00E-424F-8DE1-37D16A24042A}" presName="sp" presStyleCnt="0"/>
      <dgm:spPr/>
    </dgm:pt>
    <dgm:pt modelId="{DD3BE59C-6284-4FDD-9329-5A27FE7D225A}" type="pres">
      <dgm:prSet presAssocID="{30B9D5E9-EA77-4663-968B-EE8F39EADB83}" presName="linNode" presStyleCnt="0"/>
      <dgm:spPr/>
    </dgm:pt>
    <dgm:pt modelId="{F2966D16-9394-4238-9CA1-F2E426B4AF6F}" type="pres">
      <dgm:prSet presAssocID="{30B9D5E9-EA77-4663-968B-EE8F39EADB83}" presName="parentText" presStyleLbl="node1" presStyleIdx="4" presStyleCnt="5" custScaleX="46829" custScaleY="126237">
        <dgm:presLayoutVars>
          <dgm:chMax val="1"/>
          <dgm:bulletEnabled val="1"/>
        </dgm:presLayoutVars>
      </dgm:prSet>
      <dgm:spPr/>
    </dgm:pt>
    <dgm:pt modelId="{21947F6F-642E-45E1-BF18-E31D90F1192E}" type="pres">
      <dgm:prSet presAssocID="{30B9D5E9-EA77-4663-968B-EE8F39EADB83}" presName="descendantText" presStyleLbl="alignAccFollowNode1" presStyleIdx="4" presStyleCnt="5" custScaleX="147858" custScaleY="157108">
        <dgm:presLayoutVars>
          <dgm:bulletEnabled val="1"/>
        </dgm:presLayoutVars>
      </dgm:prSet>
      <dgm:spPr/>
    </dgm:pt>
  </dgm:ptLst>
  <dgm:cxnLst>
    <dgm:cxn modelId="{0F7F380D-4302-427A-8146-E0A7AE1171EA}" srcId="{52EA92A1-B5D5-4716-A12F-461C0A43C7F4}" destId="{25B56C9D-D56C-4613-BC63-96184B08083C}" srcOrd="1" destOrd="0" parTransId="{CDE3250C-B55A-4D2C-9AF2-B86A3E4E8929}" sibTransId="{77590383-7B21-4254-A0B8-4426CD1044CE}"/>
    <dgm:cxn modelId="{2B23AA0F-985B-4436-8B99-6F13E0C06AF0}" type="presOf" srcId="{9AC890D8-9975-4849-A81B-976302533D57}" destId="{AA743BAE-07F2-4E73-8D28-2F90AD35119E}" srcOrd="0" destOrd="0" presId="urn:microsoft.com/office/officeart/2005/8/layout/vList5"/>
    <dgm:cxn modelId="{6E570316-CCBF-4386-AEE8-F7C4B9994E2C}" type="presOf" srcId="{0EE67B46-BA1E-42EA-A43D-0DE537F9EE39}" destId="{77957B01-9E4D-4E87-93B8-76B03EA6901B}" srcOrd="0" destOrd="1" presId="urn:microsoft.com/office/officeart/2005/8/layout/vList5"/>
    <dgm:cxn modelId="{1D8CD41E-07DA-4E78-8D1E-D3E9B1A27EA8}" type="presOf" srcId="{30B9D5E9-EA77-4663-968B-EE8F39EADB83}" destId="{F2966D16-9394-4238-9CA1-F2E426B4AF6F}" srcOrd="0" destOrd="0" presId="urn:microsoft.com/office/officeart/2005/8/layout/vList5"/>
    <dgm:cxn modelId="{26813F27-62BD-4079-A055-F1347AF42056}" srcId="{52EA92A1-B5D5-4716-A12F-461C0A43C7F4}" destId="{08E46DD3-6F61-42B1-895D-128B0E308DE3}" srcOrd="0" destOrd="0" parTransId="{86D8542A-12E7-429E-A841-1AAC8FC40386}" sibTransId="{66D5B7CF-EB60-47CB-A0B7-965E1D87FF56}"/>
    <dgm:cxn modelId="{C4C65736-BE25-489D-9931-766C580787E9}" srcId="{08E46DD3-6F61-42B1-895D-128B0E308DE3}" destId="{0EE67B46-BA1E-42EA-A43D-0DE537F9EE39}" srcOrd="1" destOrd="0" parTransId="{73955323-FF48-432D-925E-1A699E00CCF8}" sibTransId="{7F30A933-1004-48E4-A182-4BB5D0B725B5}"/>
    <dgm:cxn modelId="{48EDAF38-CD99-4D3F-A671-734479945367}" type="presOf" srcId="{141F6D60-E03C-4F3D-B788-579F93154E7D}" destId="{C1719CB2-574C-45FE-AF0D-9FC84F4E1FD3}" srcOrd="0" destOrd="0" presId="urn:microsoft.com/office/officeart/2005/8/layout/vList5"/>
    <dgm:cxn modelId="{B9711B3B-5F12-4027-AF07-2F9C62F8DDBD}" srcId="{30B9D5E9-EA77-4663-968B-EE8F39EADB83}" destId="{4A53D4E3-8719-4898-B2D8-C4F2B1E26FA5}" srcOrd="0" destOrd="0" parTransId="{ACE98FDD-21C6-4444-A0B5-4C4BBBC1C39F}" sibTransId="{678DF1B4-7D92-472D-8A07-712AC247C190}"/>
    <dgm:cxn modelId="{39CEFF5D-5850-482F-98A0-5DF6693613FF}" type="presOf" srcId="{08E46DD3-6F61-42B1-895D-128B0E308DE3}" destId="{CB71D9E6-9691-4595-AFD8-F94DA4C44BC6}" srcOrd="0" destOrd="0" presId="urn:microsoft.com/office/officeart/2005/8/layout/vList5"/>
    <dgm:cxn modelId="{64B2146A-8ACD-42C5-862A-6AD1934A156C}" srcId="{1F0DEACC-9C02-48E1-967C-11E633A1D38E}" destId="{C76C25E4-0048-4782-9232-0562BED0C4F6}" srcOrd="0" destOrd="0" parTransId="{BCC9D30E-F11D-4C60-8F2F-FC3870DBC53A}" sibTransId="{8C8105DC-9D7E-4F2B-8DE6-6E84140F6846}"/>
    <dgm:cxn modelId="{EFBC2D4D-BAC3-49AF-9AD6-8903CADAF54B}" srcId="{30B9D5E9-EA77-4663-968B-EE8F39EADB83}" destId="{9FFF65B6-4D52-40B2-A99D-A1C10BC36097}" srcOrd="1" destOrd="0" parTransId="{ACE33C48-EA37-4CE4-97EC-87A5E06EF465}" sibTransId="{AFECD53B-A5FC-4662-8163-3A4566753645}"/>
    <dgm:cxn modelId="{3D7BB550-C5FA-4331-88E5-65BE7F6623BE}" type="presOf" srcId="{9B49B5C4-173F-4A98-B352-1712D8900F1E}" destId="{77957B01-9E4D-4E87-93B8-76B03EA6901B}" srcOrd="0" destOrd="0" presId="urn:microsoft.com/office/officeart/2005/8/layout/vList5"/>
    <dgm:cxn modelId="{B1460A87-9F73-49DE-8226-03F7A992CE01}" type="presOf" srcId="{25B56C9D-D56C-4613-BC63-96184B08083C}" destId="{D062AE8D-12CC-499F-BC1B-649F455190C8}" srcOrd="0" destOrd="0" presId="urn:microsoft.com/office/officeart/2005/8/layout/vList5"/>
    <dgm:cxn modelId="{B5406389-F015-4FAC-A78B-60D4B6596FF4}" srcId="{52EA92A1-B5D5-4716-A12F-461C0A43C7F4}" destId="{30B9D5E9-EA77-4663-968B-EE8F39EADB83}" srcOrd="4" destOrd="0" parTransId="{F40B4AFC-4680-4426-B72D-C98907F4E878}" sibTransId="{CF3AC5F3-C997-43B1-8B5E-E9ADF227FDD8}"/>
    <dgm:cxn modelId="{2CBB948C-0A19-4044-BD9C-E42EDAAD426F}" srcId="{52EA92A1-B5D5-4716-A12F-461C0A43C7F4}" destId="{1F0DEACC-9C02-48E1-967C-11E633A1D38E}" srcOrd="3" destOrd="0" parTransId="{F4BB3AC7-6BED-48D8-B204-628AA461D6C3}" sibTransId="{F99E38DF-A00E-424F-8DE1-37D16A24042A}"/>
    <dgm:cxn modelId="{9E1347BA-7A9D-42E5-AFBC-806EEB2E9DCA}" type="presOf" srcId="{1F0DEACC-9C02-48E1-967C-11E633A1D38E}" destId="{54BE9D37-F100-4DE6-83AC-A147CB9454DA}" srcOrd="0" destOrd="0" presId="urn:microsoft.com/office/officeart/2005/8/layout/vList5"/>
    <dgm:cxn modelId="{386BE6BD-2FA8-4212-B7E0-7E47E10AB37C}" srcId="{08E46DD3-6F61-42B1-895D-128B0E308DE3}" destId="{9B49B5C4-173F-4A98-B352-1712D8900F1E}" srcOrd="0" destOrd="0" parTransId="{B5A0AFE5-6F89-4146-92A8-41FF7CED787F}" sibTransId="{65ADCC63-6FB9-426E-84F9-9900FE906684}"/>
    <dgm:cxn modelId="{74702EBF-4E9F-488F-8158-006E856C0193}" type="presOf" srcId="{BB19D3A3-4A53-4F18-B1EF-D1B2DD2542C9}" destId="{2AD5F2A0-41F2-4300-9D8A-1FD60FB556C6}" srcOrd="0" destOrd="0" presId="urn:microsoft.com/office/officeart/2005/8/layout/vList5"/>
    <dgm:cxn modelId="{39A83CC0-C0B9-4362-B290-B1160599A9D9}" srcId="{BB19D3A3-4A53-4F18-B1EF-D1B2DD2542C9}" destId="{9AC890D8-9975-4849-A81B-976302533D57}" srcOrd="0" destOrd="0" parTransId="{42B53410-6C6C-4E9F-B536-E32EB7F03706}" sibTransId="{BB811C5A-D398-4ACC-8F6B-C73AA182B161}"/>
    <dgm:cxn modelId="{353548D2-FE58-4486-8967-0562320A929D}" type="presOf" srcId="{B8D6C0FC-97EE-4629-AE55-F3D4F268FBAF}" destId="{77957B01-9E4D-4E87-93B8-76B03EA6901B}" srcOrd="0" destOrd="2" presId="urn:microsoft.com/office/officeart/2005/8/layout/vList5"/>
    <dgm:cxn modelId="{52B175E5-CC36-44FF-A961-BFA5765C023B}" type="presOf" srcId="{4A53D4E3-8719-4898-B2D8-C4F2B1E26FA5}" destId="{21947F6F-642E-45E1-BF18-E31D90F1192E}" srcOrd="0" destOrd="0" presId="urn:microsoft.com/office/officeart/2005/8/layout/vList5"/>
    <dgm:cxn modelId="{7498ADE5-1C96-458C-94A9-04A23E8145D7}" type="presOf" srcId="{C76C25E4-0048-4782-9232-0562BED0C4F6}" destId="{140E641D-CD69-410E-A4E0-543996BE85EC}" srcOrd="0" destOrd="0" presId="urn:microsoft.com/office/officeart/2005/8/layout/vList5"/>
    <dgm:cxn modelId="{3D44E5E5-26B3-47CF-8F4E-1E311E4563FC}" srcId="{25B56C9D-D56C-4613-BC63-96184B08083C}" destId="{141F6D60-E03C-4F3D-B788-579F93154E7D}" srcOrd="0" destOrd="0" parTransId="{8098AF66-C435-4451-8A93-388FBEA125DF}" sibTransId="{17733085-C6D3-4923-A61F-7157DD1F36A5}"/>
    <dgm:cxn modelId="{B58792E7-B81C-498F-8BA2-86506ECEB50D}" type="presOf" srcId="{9FFF65B6-4D52-40B2-A99D-A1C10BC36097}" destId="{21947F6F-642E-45E1-BF18-E31D90F1192E}" srcOrd="0" destOrd="1" presId="urn:microsoft.com/office/officeart/2005/8/layout/vList5"/>
    <dgm:cxn modelId="{A58C00E9-6830-416D-A8BD-BBBDA00FE7E6}" srcId="{08E46DD3-6F61-42B1-895D-128B0E308DE3}" destId="{B8D6C0FC-97EE-4629-AE55-F3D4F268FBAF}" srcOrd="2" destOrd="0" parTransId="{8B2D79D9-2232-487A-BCDE-B6FC833EA3C2}" sibTransId="{B070DC4D-A5AF-4F87-B41E-DC1EE1F55C58}"/>
    <dgm:cxn modelId="{CC2D54FA-8114-47CB-BC82-291A33EF7227}" type="presOf" srcId="{52EA92A1-B5D5-4716-A12F-461C0A43C7F4}" destId="{D222ADD8-9B63-4F9E-A915-F40E22303C5E}" srcOrd="0" destOrd="0" presId="urn:microsoft.com/office/officeart/2005/8/layout/vList5"/>
    <dgm:cxn modelId="{D56035FD-6A22-478F-AF91-921239B7A99F}" srcId="{52EA92A1-B5D5-4716-A12F-461C0A43C7F4}" destId="{BB19D3A3-4A53-4F18-B1EF-D1B2DD2542C9}" srcOrd="2" destOrd="0" parTransId="{C0A28491-BE63-45BC-ADE3-23792FBD15B6}" sibTransId="{44CE98A2-52C1-4EF2-84AD-5EDAB7C46847}"/>
    <dgm:cxn modelId="{468D3C7D-B659-4837-85AC-F943B7E8C37F}" type="presParOf" srcId="{D222ADD8-9B63-4F9E-A915-F40E22303C5E}" destId="{6E113ADF-642D-45D1-953E-A558EABD9AF3}" srcOrd="0" destOrd="0" presId="urn:microsoft.com/office/officeart/2005/8/layout/vList5"/>
    <dgm:cxn modelId="{2235D82A-189B-4C45-AD43-6CEE21C88E1F}" type="presParOf" srcId="{6E113ADF-642D-45D1-953E-A558EABD9AF3}" destId="{CB71D9E6-9691-4595-AFD8-F94DA4C44BC6}" srcOrd="0" destOrd="0" presId="urn:microsoft.com/office/officeart/2005/8/layout/vList5"/>
    <dgm:cxn modelId="{DEDF6D99-D3E7-4D35-835D-BC8744A23D27}" type="presParOf" srcId="{6E113ADF-642D-45D1-953E-A558EABD9AF3}" destId="{77957B01-9E4D-4E87-93B8-76B03EA6901B}" srcOrd="1" destOrd="0" presId="urn:microsoft.com/office/officeart/2005/8/layout/vList5"/>
    <dgm:cxn modelId="{642C839B-271C-445D-87AE-B4F13042D0CD}" type="presParOf" srcId="{D222ADD8-9B63-4F9E-A915-F40E22303C5E}" destId="{EA3DEBFC-8C0E-4CBF-AFA1-BAFC4FE73CDD}" srcOrd="1" destOrd="0" presId="urn:microsoft.com/office/officeart/2005/8/layout/vList5"/>
    <dgm:cxn modelId="{D2D71EAF-C1A6-4F40-89ED-715039879235}" type="presParOf" srcId="{D222ADD8-9B63-4F9E-A915-F40E22303C5E}" destId="{C636848C-7AB4-47A9-B22C-451B61E73E70}" srcOrd="2" destOrd="0" presId="urn:microsoft.com/office/officeart/2005/8/layout/vList5"/>
    <dgm:cxn modelId="{C26C0B42-1A97-4CFF-8664-4F79A4E10AEC}" type="presParOf" srcId="{C636848C-7AB4-47A9-B22C-451B61E73E70}" destId="{D062AE8D-12CC-499F-BC1B-649F455190C8}" srcOrd="0" destOrd="0" presId="urn:microsoft.com/office/officeart/2005/8/layout/vList5"/>
    <dgm:cxn modelId="{DEBFD970-192E-45EE-AB67-13438864F510}" type="presParOf" srcId="{C636848C-7AB4-47A9-B22C-451B61E73E70}" destId="{C1719CB2-574C-45FE-AF0D-9FC84F4E1FD3}" srcOrd="1" destOrd="0" presId="urn:microsoft.com/office/officeart/2005/8/layout/vList5"/>
    <dgm:cxn modelId="{72A92414-023C-42A1-AC02-D79DFD5B90DE}" type="presParOf" srcId="{D222ADD8-9B63-4F9E-A915-F40E22303C5E}" destId="{8E3FE20E-B451-4A4A-B2F5-9773749D6DEC}" srcOrd="3" destOrd="0" presId="urn:microsoft.com/office/officeart/2005/8/layout/vList5"/>
    <dgm:cxn modelId="{40974CFF-F1AB-4007-9D8F-8E99F1EE6A96}" type="presParOf" srcId="{D222ADD8-9B63-4F9E-A915-F40E22303C5E}" destId="{986FB282-783C-4B46-A3CA-3EFA4DD27489}" srcOrd="4" destOrd="0" presId="urn:microsoft.com/office/officeart/2005/8/layout/vList5"/>
    <dgm:cxn modelId="{EF4BD727-E693-46EB-A932-665C75101B33}" type="presParOf" srcId="{986FB282-783C-4B46-A3CA-3EFA4DD27489}" destId="{2AD5F2A0-41F2-4300-9D8A-1FD60FB556C6}" srcOrd="0" destOrd="0" presId="urn:microsoft.com/office/officeart/2005/8/layout/vList5"/>
    <dgm:cxn modelId="{4611DF04-9E7D-4820-A141-42B5003A178E}" type="presParOf" srcId="{986FB282-783C-4B46-A3CA-3EFA4DD27489}" destId="{AA743BAE-07F2-4E73-8D28-2F90AD35119E}" srcOrd="1" destOrd="0" presId="urn:microsoft.com/office/officeart/2005/8/layout/vList5"/>
    <dgm:cxn modelId="{2B635D78-EBBC-4EE1-9E74-CC950552A116}" type="presParOf" srcId="{D222ADD8-9B63-4F9E-A915-F40E22303C5E}" destId="{F1D892D5-C55A-4345-815C-013511FD2710}" srcOrd="5" destOrd="0" presId="urn:microsoft.com/office/officeart/2005/8/layout/vList5"/>
    <dgm:cxn modelId="{4335A85F-C105-4ACA-87A2-158244CEFF1A}" type="presParOf" srcId="{D222ADD8-9B63-4F9E-A915-F40E22303C5E}" destId="{97D4771B-F021-4343-A984-4F2F215A9B23}" srcOrd="6" destOrd="0" presId="urn:microsoft.com/office/officeart/2005/8/layout/vList5"/>
    <dgm:cxn modelId="{59BB6796-97F0-458F-892E-EFF7F6C0BB64}" type="presParOf" srcId="{97D4771B-F021-4343-A984-4F2F215A9B23}" destId="{54BE9D37-F100-4DE6-83AC-A147CB9454DA}" srcOrd="0" destOrd="0" presId="urn:microsoft.com/office/officeart/2005/8/layout/vList5"/>
    <dgm:cxn modelId="{960BD95D-5BD8-4318-829D-435F92974A2E}" type="presParOf" srcId="{97D4771B-F021-4343-A984-4F2F215A9B23}" destId="{140E641D-CD69-410E-A4E0-543996BE85EC}" srcOrd="1" destOrd="0" presId="urn:microsoft.com/office/officeart/2005/8/layout/vList5"/>
    <dgm:cxn modelId="{13D27458-E20D-47AC-A016-E96EAF14574D}" type="presParOf" srcId="{D222ADD8-9B63-4F9E-A915-F40E22303C5E}" destId="{110BD84D-797A-41E9-9D9E-7474890724B0}" srcOrd="7" destOrd="0" presId="urn:microsoft.com/office/officeart/2005/8/layout/vList5"/>
    <dgm:cxn modelId="{B3F53B50-BE01-4296-A3AB-963790A13B32}" type="presParOf" srcId="{D222ADD8-9B63-4F9E-A915-F40E22303C5E}" destId="{DD3BE59C-6284-4FDD-9329-5A27FE7D225A}" srcOrd="8" destOrd="0" presId="urn:microsoft.com/office/officeart/2005/8/layout/vList5"/>
    <dgm:cxn modelId="{F253E0B7-11ED-4F7B-ACF7-27C375049AFF}" type="presParOf" srcId="{DD3BE59C-6284-4FDD-9329-5A27FE7D225A}" destId="{F2966D16-9394-4238-9CA1-F2E426B4AF6F}" srcOrd="0" destOrd="0" presId="urn:microsoft.com/office/officeart/2005/8/layout/vList5"/>
    <dgm:cxn modelId="{C8B89EF9-84BB-41B4-A110-24A2457BFB06}" type="presParOf" srcId="{DD3BE59C-6284-4FDD-9329-5A27FE7D225A}" destId="{21947F6F-642E-45E1-BF18-E31D90F1192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BC5DF2-F63C-4A3B-B804-89EF4EEB0C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CFBEF3B8-51B1-4769-865E-8A7DBA6B5D25}">
      <dgm:prSet phldrT="[besedilo]"/>
      <dgm:spPr/>
      <dgm:t>
        <a:bodyPr/>
        <a:lstStyle/>
        <a:p>
          <a:r>
            <a:rPr lang="en-GB" noProof="0"/>
            <a:t>Activities</a:t>
          </a:r>
          <a:endParaRPr lang="en-GB" noProof="0" dirty="0"/>
        </a:p>
      </dgm:t>
    </dgm:pt>
    <dgm:pt modelId="{EE50AC0F-4DE4-40B4-BBC8-F38796183927}" type="parTrans" cxnId="{A6F7170D-5C99-48A7-993D-9DF4B51A55D4}">
      <dgm:prSet/>
      <dgm:spPr/>
      <dgm:t>
        <a:bodyPr/>
        <a:lstStyle/>
        <a:p>
          <a:endParaRPr lang="en-GB" noProof="0" dirty="0"/>
        </a:p>
      </dgm:t>
    </dgm:pt>
    <dgm:pt modelId="{7B2F01E1-D845-4ECB-9AFF-525C59BF6066}" type="sibTrans" cxnId="{A6F7170D-5C99-48A7-993D-9DF4B51A55D4}">
      <dgm:prSet/>
      <dgm:spPr/>
      <dgm:t>
        <a:bodyPr/>
        <a:lstStyle/>
        <a:p>
          <a:endParaRPr lang="en-GB" noProof="0" dirty="0"/>
        </a:p>
      </dgm:t>
    </dgm:pt>
    <dgm:pt modelId="{5FB1B1B8-6C0E-4A79-AB8D-3A5683941B5D}">
      <dgm:prSet phldrT="[besedilo]"/>
      <dgm:spPr/>
      <dgm:t>
        <a:bodyPr/>
        <a:lstStyle/>
        <a:p>
          <a:r>
            <a:rPr lang="en-GB" sz="2200" noProof="0" dirty="0"/>
            <a:t>Stakeholder mapping</a:t>
          </a:r>
        </a:p>
      </dgm:t>
    </dgm:pt>
    <dgm:pt modelId="{3382F236-4F6E-44C9-8282-D34C8CB01E73}" type="sibTrans" cxnId="{DECF7A8B-19A9-40AF-A583-BCBB6DB8036E}">
      <dgm:prSet/>
      <dgm:spPr/>
      <dgm:t>
        <a:bodyPr/>
        <a:lstStyle/>
        <a:p>
          <a:endParaRPr lang="en-GB" noProof="0" dirty="0"/>
        </a:p>
      </dgm:t>
    </dgm:pt>
    <dgm:pt modelId="{77419F7C-0A38-4625-86F3-F11027852FAE}" type="parTrans" cxnId="{DECF7A8B-19A9-40AF-A583-BCBB6DB8036E}">
      <dgm:prSet/>
      <dgm:spPr/>
      <dgm:t>
        <a:bodyPr/>
        <a:lstStyle/>
        <a:p>
          <a:endParaRPr lang="en-GB" noProof="0" dirty="0"/>
        </a:p>
      </dgm:t>
    </dgm:pt>
    <dgm:pt modelId="{CE78D0EC-3F66-44E4-9503-A43F3A017CE2}">
      <dgm:prSet phldrT="[besedilo]"/>
      <dgm:spPr/>
      <dgm:t>
        <a:bodyPr/>
        <a:lstStyle/>
        <a:p>
          <a:r>
            <a:rPr lang="en-GB" sz="2200" noProof="0" dirty="0"/>
            <a:t>Workshop</a:t>
          </a:r>
        </a:p>
      </dgm:t>
    </dgm:pt>
    <dgm:pt modelId="{53B3EF77-600C-4F41-BD8A-520F29362B9E}" type="sibTrans" cxnId="{A529ECBF-3F69-45E8-BF0B-BD0DF436FFD0}">
      <dgm:prSet/>
      <dgm:spPr/>
      <dgm:t>
        <a:bodyPr/>
        <a:lstStyle/>
        <a:p>
          <a:endParaRPr lang="en-GB" noProof="0" dirty="0"/>
        </a:p>
      </dgm:t>
    </dgm:pt>
    <dgm:pt modelId="{81596043-A180-41F0-9DF9-FB6B90651940}" type="parTrans" cxnId="{A529ECBF-3F69-45E8-BF0B-BD0DF436FFD0}">
      <dgm:prSet/>
      <dgm:spPr/>
      <dgm:t>
        <a:bodyPr/>
        <a:lstStyle/>
        <a:p>
          <a:endParaRPr lang="en-GB" noProof="0" dirty="0"/>
        </a:p>
      </dgm:t>
    </dgm:pt>
    <dgm:pt modelId="{B77379D6-EF25-4777-9C43-34F069EBE47B}">
      <dgm:prSet phldrT="[besedilo]" custT="1"/>
      <dgm:spPr/>
      <dgm:t>
        <a:bodyPr/>
        <a:lstStyle/>
        <a:p>
          <a:r>
            <a:rPr lang="en-GB" sz="2200" noProof="0" dirty="0"/>
            <a:t>Preparation of project proposal</a:t>
          </a:r>
          <a:endParaRPr lang="en-GB" sz="2200" b="1" noProof="0" dirty="0"/>
        </a:p>
      </dgm:t>
    </dgm:pt>
    <dgm:pt modelId="{8879DE5D-9DAF-4286-BAC7-D01DE5DDC6E3}" type="sibTrans" cxnId="{2F03A370-4510-4E06-BCE8-8602695EE886}">
      <dgm:prSet/>
      <dgm:spPr/>
      <dgm:t>
        <a:bodyPr/>
        <a:lstStyle/>
        <a:p>
          <a:endParaRPr lang="en-GB" noProof="0" dirty="0"/>
        </a:p>
      </dgm:t>
    </dgm:pt>
    <dgm:pt modelId="{09E93449-FE4C-422C-B049-BDA83C41BDFB}" type="parTrans" cxnId="{2F03A370-4510-4E06-BCE8-8602695EE886}">
      <dgm:prSet/>
      <dgm:spPr/>
      <dgm:t>
        <a:bodyPr/>
        <a:lstStyle/>
        <a:p>
          <a:endParaRPr lang="en-GB" noProof="0" dirty="0"/>
        </a:p>
      </dgm:t>
    </dgm:pt>
    <dgm:pt modelId="{DFD9C47A-E5B5-4677-A0AC-820887B23AAF}" type="pres">
      <dgm:prSet presAssocID="{70BC5DF2-F63C-4A3B-B804-89EF4EEB0C93}" presName="linear" presStyleCnt="0">
        <dgm:presLayoutVars>
          <dgm:animLvl val="lvl"/>
          <dgm:resizeHandles val="exact"/>
        </dgm:presLayoutVars>
      </dgm:prSet>
      <dgm:spPr/>
    </dgm:pt>
    <dgm:pt modelId="{42EB0A6D-AA30-4723-A47D-0A4D2E6B4FA4}" type="pres">
      <dgm:prSet presAssocID="{CFBEF3B8-51B1-4769-865E-8A7DBA6B5D25}" presName="parentText" presStyleLbl="node1" presStyleIdx="0" presStyleCnt="1" custScaleY="69309">
        <dgm:presLayoutVars>
          <dgm:chMax val="0"/>
          <dgm:bulletEnabled val="1"/>
        </dgm:presLayoutVars>
      </dgm:prSet>
      <dgm:spPr/>
    </dgm:pt>
    <dgm:pt modelId="{6CDD43D6-44D1-4136-9797-22E1532EEF44}" type="pres">
      <dgm:prSet presAssocID="{CFBEF3B8-51B1-4769-865E-8A7DBA6B5D2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6F7170D-5C99-48A7-993D-9DF4B51A55D4}" srcId="{70BC5DF2-F63C-4A3B-B804-89EF4EEB0C93}" destId="{CFBEF3B8-51B1-4769-865E-8A7DBA6B5D25}" srcOrd="0" destOrd="0" parTransId="{EE50AC0F-4DE4-40B4-BBC8-F38796183927}" sibTransId="{7B2F01E1-D845-4ECB-9AFF-525C59BF6066}"/>
    <dgm:cxn modelId="{C736C317-F138-43CC-B7D2-F894590A44C2}" type="presOf" srcId="{CE78D0EC-3F66-44E4-9503-A43F3A017CE2}" destId="{6CDD43D6-44D1-4136-9797-22E1532EEF44}" srcOrd="0" destOrd="1" presId="urn:microsoft.com/office/officeart/2005/8/layout/vList2"/>
    <dgm:cxn modelId="{0C30B527-ECFE-4B08-96C3-DBB8C22D110D}" type="presOf" srcId="{B77379D6-EF25-4777-9C43-34F069EBE47B}" destId="{6CDD43D6-44D1-4136-9797-22E1532EEF44}" srcOrd="0" destOrd="2" presId="urn:microsoft.com/office/officeart/2005/8/layout/vList2"/>
    <dgm:cxn modelId="{814E2361-C7FA-4478-AB46-75D8EC84B2B3}" type="presOf" srcId="{70BC5DF2-F63C-4A3B-B804-89EF4EEB0C93}" destId="{DFD9C47A-E5B5-4677-A0AC-820887B23AAF}" srcOrd="0" destOrd="0" presId="urn:microsoft.com/office/officeart/2005/8/layout/vList2"/>
    <dgm:cxn modelId="{2F03A370-4510-4E06-BCE8-8602695EE886}" srcId="{CFBEF3B8-51B1-4769-865E-8A7DBA6B5D25}" destId="{B77379D6-EF25-4777-9C43-34F069EBE47B}" srcOrd="2" destOrd="0" parTransId="{09E93449-FE4C-422C-B049-BDA83C41BDFB}" sibTransId="{8879DE5D-9DAF-4286-BAC7-D01DE5DDC6E3}"/>
    <dgm:cxn modelId="{DECF7A8B-19A9-40AF-A583-BCBB6DB8036E}" srcId="{CFBEF3B8-51B1-4769-865E-8A7DBA6B5D25}" destId="{5FB1B1B8-6C0E-4A79-AB8D-3A5683941B5D}" srcOrd="0" destOrd="0" parTransId="{77419F7C-0A38-4625-86F3-F11027852FAE}" sibTransId="{3382F236-4F6E-44C9-8282-D34C8CB01E73}"/>
    <dgm:cxn modelId="{6F9F15B4-3204-42F9-9F9D-4A75FB7406A0}" type="presOf" srcId="{CFBEF3B8-51B1-4769-865E-8A7DBA6B5D25}" destId="{42EB0A6D-AA30-4723-A47D-0A4D2E6B4FA4}" srcOrd="0" destOrd="0" presId="urn:microsoft.com/office/officeart/2005/8/layout/vList2"/>
    <dgm:cxn modelId="{A529ECBF-3F69-45E8-BF0B-BD0DF436FFD0}" srcId="{CFBEF3B8-51B1-4769-865E-8A7DBA6B5D25}" destId="{CE78D0EC-3F66-44E4-9503-A43F3A017CE2}" srcOrd="1" destOrd="0" parTransId="{81596043-A180-41F0-9DF9-FB6B90651940}" sibTransId="{53B3EF77-600C-4F41-BD8A-520F29362B9E}"/>
    <dgm:cxn modelId="{449625DB-74CD-468F-AEF1-E060EC2A0CBB}" type="presOf" srcId="{5FB1B1B8-6C0E-4A79-AB8D-3A5683941B5D}" destId="{6CDD43D6-44D1-4136-9797-22E1532EEF44}" srcOrd="0" destOrd="0" presId="urn:microsoft.com/office/officeart/2005/8/layout/vList2"/>
    <dgm:cxn modelId="{3B19AAA0-77FB-4BE9-B0C7-1CC3E6853414}" type="presParOf" srcId="{DFD9C47A-E5B5-4677-A0AC-820887B23AAF}" destId="{42EB0A6D-AA30-4723-A47D-0A4D2E6B4FA4}" srcOrd="0" destOrd="0" presId="urn:microsoft.com/office/officeart/2005/8/layout/vList2"/>
    <dgm:cxn modelId="{49164684-4308-4E18-9F64-2FCCB9C7B6A3}" type="presParOf" srcId="{DFD9C47A-E5B5-4677-A0AC-820887B23AAF}" destId="{6CDD43D6-44D1-4136-9797-22E1532EEF4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BC5DF2-F63C-4A3B-B804-89EF4EEB0C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CFBEF3B8-51B1-4769-865E-8A7DBA6B5D25}">
      <dgm:prSet phldrT="[besedilo]"/>
      <dgm:spPr/>
      <dgm:t>
        <a:bodyPr/>
        <a:lstStyle/>
        <a:p>
          <a:r>
            <a:rPr lang="en-GB" noProof="0" dirty="0"/>
            <a:t>To obtain better policy on WW management and its implementation in rural areas</a:t>
          </a:r>
        </a:p>
      </dgm:t>
    </dgm:pt>
    <dgm:pt modelId="{EE50AC0F-4DE4-40B4-BBC8-F38796183927}" type="parTrans" cxnId="{A6F7170D-5C99-48A7-993D-9DF4B51A55D4}">
      <dgm:prSet/>
      <dgm:spPr/>
      <dgm:t>
        <a:bodyPr/>
        <a:lstStyle/>
        <a:p>
          <a:endParaRPr lang="en-GB" noProof="0" dirty="0"/>
        </a:p>
      </dgm:t>
    </dgm:pt>
    <dgm:pt modelId="{7B2F01E1-D845-4ECB-9AFF-525C59BF6066}" type="sibTrans" cxnId="{A6F7170D-5C99-48A7-993D-9DF4B51A55D4}">
      <dgm:prSet/>
      <dgm:spPr/>
      <dgm:t>
        <a:bodyPr/>
        <a:lstStyle/>
        <a:p>
          <a:endParaRPr lang="en-GB" noProof="0" dirty="0"/>
        </a:p>
      </dgm:t>
    </dgm:pt>
    <dgm:pt modelId="{0263BE43-540F-4325-8AA3-BAEA961C0E24}">
      <dgm:prSet phldrT="[besedilo]"/>
      <dgm:spPr/>
      <dgm:t>
        <a:bodyPr/>
        <a:lstStyle/>
        <a:p>
          <a:r>
            <a:rPr lang="en-GB" noProof="0" dirty="0"/>
            <a:t>To </a:t>
          </a:r>
          <a:r>
            <a:rPr lang="en-GB" b="1" noProof="0" dirty="0"/>
            <a:t>increase capacity of stakeholders </a:t>
          </a:r>
          <a:r>
            <a:rPr lang="sl-SI" noProof="0" dirty="0"/>
            <a:t>on</a:t>
          </a:r>
          <a:r>
            <a:rPr lang="en-GB" noProof="0" dirty="0"/>
            <a:t> sustainable WW management</a:t>
          </a:r>
        </a:p>
      </dgm:t>
    </dgm:pt>
    <dgm:pt modelId="{A153B019-A4F7-44E2-A2D1-0A86BD7C9C8B}" type="parTrans" cxnId="{566F850C-C1B8-4839-ABEA-7435F9976A4B}">
      <dgm:prSet/>
      <dgm:spPr/>
      <dgm:t>
        <a:bodyPr/>
        <a:lstStyle/>
        <a:p>
          <a:endParaRPr lang="en-GB" noProof="0" dirty="0"/>
        </a:p>
      </dgm:t>
    </dgm:pt>
    <dgm:pt modelId="{F6ECA5D4-7DCD-4CF1-90DA-58E59A07035F}" type="sibTrans" cxnId="{566F850C-C1B8-4839-ABEA-7435F9976A4B}">
      <dgm:prSet/>
      <dgm:spPr/>
      <dgm:t>
        <a:bodyPr/>
        <a:lstStyle/>
        <a:p>
          <a:endParaRPr lang="en-GB" noProof="0" dirty="0"/>
        </a:p>
      </dgm:t>
    </dgm:pt>
    <dgm:pt modelId="{1F20BA56-A443-46E4-8D9D-122029480293}">
      <dgm:prSet/>
      <dgm:spPr/>
      <dgm:t>
        <a:bodyPr/>
        <a:lstStyle/>
        <a:p>
          <a:r>
            <a:rPr lang="en-GB" noProof="0" dirty="0"/>
            <a:t>To </a:t>
          </a:r>
          <a:r>
            <a:rPr lang="en-GB" b="1" noProof="0" dirty="0"/>
            <a:t>set a firm background for renovation of policies </a:t>
          </a:r>
          <a:r>
            <a:rPr lang="en-GB" noProof="0" dirty="0"/>
            <a:t>regarding sustainable sanitation</a:t>
          </a:r>
        </a:p>
      </dgm:t>
    </dgm:pt>
    <dgm:pt modelId="{C15F1A44-A8F5-4396-A627-CD6EF4CDC05E}" type="parTrans" cxnId="{65B128EC-A196-4E8B-9623-0A8969E3854A}">
      <dgm:prSet/>
      <dgm:spPr/>
      <dgm:t>
        <a:bodyPr/>
        <a:lstStyle/>
        <a:p>
          <a:endParaRPr lang="en-GB" noProof="0" dirty="0"/>
        </a:p>
      </dgm:t>
    </dgm:pt>
    <dgm:pt modelId="{29AAB7FA-0992-4581-91F2-A980D9DFC70A}" type="sibTrans" cxnId="{65B128EC-A196-4E8B-9623-0A8969E3854A}">
      <dgm:prSet/>
      <dgm:spPr/>
      <dgm:t>
        <a:bodyPr/>
        <a:lstStyle/>
        <a:p>
          <a:endParaRPr lang="en-GB" noProof="0" dirty="0"/>
        </a:p>
      </dgm:t>
    </dgm:pt>
    <dgm:pt modelId="{F082C8F9-6C11-4324-81D4-A2D73F106626}">
      <dgm:prSet/>
      <dgm:spPr/>
      <dgm:t>
        <a:bodyPr/>
        <a:lstStyle/>
        <a:p>
          <a:r>
            <a:rPr lang="en-GB" noProof="0" dirty="0"/>
            <a:t>To </a:t>
          </a:r>
          <a:r>
            <a:rPr lang="en-GB" b="1" noProof="0" dirty="0"/>
            <a:t>establish a cross-sectoral network </a:t>
          </a:r>
          <a:r>
            <a:rPr lang="en-GB" noProof="0" dirty="0"/>
            <a:t>involving local decision makers, governmental institutions, NGOs, companies and research institutions</a:t>
          </a:r>
        </a:p>
      </dgm:t>
    </dgm:pt>
    <dgm:pt modelId="{9B3FE028-F75F-4AB1-9D2F-816EF421F224}" type="sibTrans" cxnId="{D1F07D55-5C40-4F2F-B69F-2459ED59D81C}">
      <dgm:prSet/>
      <dgm:spPr/>
      <dgm:t>
        <a:bodyPr/>
        <a:lstStyle/>
        <a:p>
          <a:endParaRPr lang="en-GB" noProof="0" dirty="0"/>
        </a:p>
      </dgm:t>
    </dgm:pt>
    <dgm:pt modelId="{78D2F0BE-1A91-41E4-A8B8-AF4A02612688}" type="parTrans" cxnId="{D1F07D55-5C40-4F2F-B69F-2459ED59D81C}">
      <dgm:prSet/>
      <dgm:spPr/>
      <dgm:t>
        <a:bodyPr/>
        <a:lstStyle/>
        <a:p>
          <a:endParaRPr lang="en-GB" noProof="0" dirty="0"/>
        </a:p>
      </dgm:t>
    </dgm:pt>
    <dgm:pt modelId="{D711247D-3B2A-463D-A767-5B3502ABEBD0}">
      <dgm:prSet/>
      <dgm:spPr/>
      <dgm:t>
        <a:bodyPr/>
        <a:lstStyle/>
        <a:p>
          <a:r>
            <a:rPr lang="sl-SI" b="1" noProof="0" dirty="0">
              <a:latin typeface="Calibri" panose="020F0502020204030204" pitchFamily="34" charset="0"/>
              <a:cs typeface="Calibri" panose="020F0502020204030204" pitchFamily="34" charset="0"/>
            </a:rPr>
            <a:t>→</a:t>
          </a:r>
          <a:r>
            <a:rPr lang="sl-SI" noProof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sl-SI" b="1" noProof="0" dirty="0">
              <a:latin typeface="Calibri" panose="020F0502020204030204" pitchFamily="34" charset="0"/>
              <a:cs typeface="Calibri" panose="020F0502020204030204" pitchFamily="34" charset="0"/>
            </a:rPr>
            <a:t>DANURECO 2019</a:t>
          </a:r>
          <a:endParaRPr lang="en-GB" noProof="0" dirty="0"/>
        </a:p>
      </dgm:t>
    </dgm:pt>
    <dgm:pt modelId="{25770D20-2052-413F-9D70-364ED25EC01B}" type="parTrans" cxnId="{85AA3859-3191-493F-8356-7D4A7FF5FFD7}">
      <dgm:prSet/>
      <dgm:spPr/>
      <dgm:t>
        <a:bodyPr/>
        <a:lstStyle/>
        <a:p>
          <a:endParaRPr lang="sl-SI"/>
        </a:p>
      </dgm:t>
    </dgm:pt>
    <dgm:pt modelId="{15DBB466-F6A7-4AAE-9F6F-97E9929F8D38}" type="sibTrans" cxnId="{85AA3859-3191-493F-8356-7D4A7FF5FFD7}">
      <dgm:prSet/>
      <dgm:spPr/>
      <dgm:t>
        <a:bodyPr/>
        <a:lstStyle/>
        <a:p>
          <a:endParaRPr lang="sl-SI"/>
        </a:p>
      </dgm:t>
    </dgm:pt>
    <dgm:pt modelId="{DFD9C47A-E5B5-4677-A0AC-820887B23AAF}" type="pres">
      <dgm:prSet presAssocID="{70BC5DF2-F63C-4A3B-B804-89EF4EEB0C93}" presName="linear" presStyleCnt="0">
        <dgm:presLayoutVars>
          <dgm:animLvl val="lvl"/>
          <dgm:resizeHandles val="exact"/>
        </dgm:presLayoutVars>
      </dgm:prSet>
      <dgm:spPr/>
    </dgm:pt>
    <dgm:pt modelId="{42EB0A6D-AA30-4723-A47D-0A4D2E6B4FA4}" type="pres">
      <dgm:prSet presAssocID="{CFBEF3B8-51B1-4769-865E-8A7DBA6B5D2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081C8E0-557C-4C52-B597-C135AE3B9DE1}" type="pres">
      <dgm:prSet presAssocID="{CFBEF3B8-51B1-4769-865E-8A7DBA6B5D2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66F850C-C1B8-4839-ABEA-7435F9976A4B}" srcId="{CFBEF3B8-51B1-4769-865E-8A7DBA6B5D25}" destId="{0263BE43-540F-4325-8AA3-BAEA961C0E24}" srcOrd="0" destOrd="0" parTransId="{A153B019-A4F7-44E2-A2D1-0A86BD7C9C8B}" sibTransId="{F6ECA5D4-7DCD-4CF1-90DA-58E59A07035F}"/>
    <dgm:cxn modelId="{A6F7170D-5C99-48A7-993D-9DF4B51A55D4}" srcId="{70BC5DF2-F63C-4A3B-B804-89EF4EEB0C93}" destId="{CFBEF3B8-51B1-4769-865E-8A7DBA6B5D25}" srcOrd="0" destOrd="0" parTransId="{EE50AC0F-4DE4-40B4-BBC8-F38796183927}" sibTransId="{7B2F01E1-D845-4ECB-9AFF-525C59BF6066}"/>
    <dgm:cxn modelId="{1E0A791C-E921-4B20-8B6C-6CB7C8C58FF2}" type="presOf" srcId="{0263BE43-540F-4325-8AA3-BAEA961C0E24}" destId="{A081C8E0-557C-4C52-B597-C135AE3B9DE1}" srcOrd="0" destOrd="0" presId="urn:microsoft.com/office/officeart/2005/8/layout/vList2"/>
    <dgm:cxn modelId="{B4B74C26-F755-4857-B438-8D404C4C3736}" type="presOf" srcId="{F082C8F9-6C11-4324-81D4-A2D73F106626}" destId="{A081C8E0-557C-4C52-B597-C135AE3B9DE1}" srcOrd="0" destOrd="1" presId="urn:microsoft.com/office/officeart/2005/8/layout/vList2"/>
    <dgm:cxn modelId="{814E2361-C7FA-4478-AB46-75D8EC84B2B3}" type="presOf" srcId="{70BC5DF2-F63C-4A3B-B804-89EF4EEB0C93}" destId="{DFD9C47A-E5B5-4677-A0AC-820887B23AAF}" srcOrd="0" destOrd="0" presId="urn:microsoft.com/office/officeart/2005/8/layout/vList2"/>
    <dgm:cxn modelId="{D1F07D55-5C40-4F2F-B69F-2459ED59D81C}" srcId="{CFBEF3B8-51B1-4769-865E-8A7DBA6B5D25}" destId="{F082C8F9-6C11-4324-81D4-A2D73F106626}" srcOrd="1" destOrd="0" parTransId="{78D2F0BE-1A91-41E4-A8B8-AF4A02612688}" sibTransId="{9B3FE028-F75F-4AB1-9D2F-816EF421F224}"/>
    <dgm:cxn modelId="{37DF7477-51B1-4E73-BD5B-26B289DAB1A9}" type="presOf" srcId="{D711247D-3B2A-463D-A767-5B3502ABEBD0}" destId="{A081C8E0-557C-4C52-B597-C135AE3B9DE1}" srcOrd="0" destOrd="3" presId="urn:microsoft.com/office/officeart/2005/8/layout/vList2"/>
    <dgm:cxn modelId="{85AA3859-3191-493F-8356-7D4A7FF5FFD7}" srcId="{CFBEF3B8-51B1-4769-865E-8A7DBA6B5D25}" destId="{D711247D-3B2A-463D-A767-5B3502ABEBD0}" srcOrd="3" destOrd="0" parTransId="{25770D20-2052-413F-9D70-364ED25EC01B}" sibTransId="{15DBB466-F6A7-4AAE-9F6F-97E9929F8D38}"/>
    <dgm:cxn modelId="{27DDBD89-23E5-4E56-B7B7-F7C0154DC6E3}" type="presOf" srcId="{1F20BA56-A443-46E4-8D9D-122029480293}" destId="{A081C8E0-557C-4C52-B597-C135AE3B9DE1}" srcOrd="0" destOrd="2" presId="urn:microsoft.com/office/officeart/2005/8/layout/vList2"/>
    <dgm:cxn modelId="{6F9F15B4-3204-42F9-9F9D-4A75FB7406A0}" type="presOf" srcId="{CFBEF3B8-51B1-4769-865E-8A7DBA6B5D25}" destId="{42EB0A6D-AA30-4723-A47D-0A4D2E6B4FA4}" srcOrd="0" destOrd="0" presId="urn:microsoft.com/office/officeart/2005/8/layout/vList2"/>
    <dgm:cxn modelId="{65B128EC-A196-4E8B-9623-0A8969E3854A}" srcId="{CFBEF3B8-51B1-4769-865E-8A7DBA6B5D25}" destId="{1F20BA56-A443-46E4-8D9D-122029480293}" srcOrd="2" destOrd="0" parTransId="{C15F1A44-A8F5-4396-A627-CD6EF4CDC05E}" sibTransId="{29AAB7FA-0992-4581-91F2-A980D9DFC70A}"/>
    <dgm:cxn modelId="{3B19AAA0-77FB-4BE9-B0C7-1CC3E6853414}" type="presParOf" srcId="{DFD9C47A-E5B5-4677-A0AC-820887B23AAF}" destId="{42EB0A6D-AA30-4723-A47D-0A4D2E6B4FA4}" srcOrd="0" destOrd="0" presId="urn:microsoft.com/office/officeart/2005/8/layout/vList2"/>
    <dgm:cxn modelId="{96F14A3A-2BCB-4E31-ADF0-09400F37DC2E}" type="presParOf" srcId="{DFD9C47A-E5B5-4677-A0AC-820887B23AAF}" destId="{A081C8E0-557C-4C52-B597-C135AE3B9DE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BD2EE-1CAE-48E9-9332-77CF539D6329}">
      <dsp:nvSpPr>
        <dsp:cNvPr id="0" name=""/>
        <dsp:cNvSpPr/>
      </dsp:nvSpPr>
      <dsp:spPr>
        <a:xfrm>
          <a:off x="0" y="216837"/>
          <a:ext cx="3023784" cy="12095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Population of 152 million</a:t>
          </a:r>
          <a:endParaRPr lang="en-US" sz="2400" kern="1200" dirty="0"/>
        </a:p>
      </dsp:txBody>
      <dsp:txXfrm>
        <a:off x="604757" y="216837"/>
        <a:ext cx="1814271" cy="1209513"/>
      </dsp:txXfrm>
    </dsp:sp>
    <dsp:sp modelId="{6B2801B2-5C10-44C4-B9E3-08604B7D5691}">
      <dsp:nvSpPr>
        <dsp:cNvPr id="0" name=""/>
        <dsp:cNvSpPr/>
      </dsp:nvSpPr>
      <dsp:spPr>
        <a:xfrm>
          <a:off x="0" y="1595683"/>
          <a:ext cx="3023784" cy="12095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/>
            <a:t>A</a:t>
          </a:r>
          <a:r>
            <a:rPr lang="en-US" sz="2400" b="1" kern="1200" dirty="0"/>
            <a:t>rea of over 2.03 million</a:t>
          </a:r>
          <a:r>
            <a:rPr lang="sk-SK" sz="2400" b="1" kern="1200" dirty="0"/>
            <a:t> </a:t>
          </a:r>
          <a:r>
            <a:rPr lang="en-US" sz="2400" b="1" kern="1200" dirty="0"/>
            <a:t>km</a:t>
          </a:r>
          <a:r>
            <a:rPr lang="en-US" sz="2400" b="1" kern="1200" baseline="30000" dirty="0"/>
            <a:t>2</a:t>
          </a:r>
          <a:r>
            <a:rPr lang="en-US" sz="2400" b="1" kern="1200" dirty="0"/>
            <a:t> </a:t>
          </a:r>
          <a:endParaRPr lang="en-US" sz="2400" kern="1200" dirty="0"/>
        </a:p>
      </dsp:txBody>
      <dsp:txXfrm>
        <a:off x="604757" y="1595683"/>
        <a:ext cx="1814271" cy="1209513"/>
      </dsp:txXfrm>
    </dsp:sp>
    <dsp:sp modelId="{0233B088-F1C2-4E36-B2AB-27D434225484}">
      <dsp:nvSpPr>
        <dsp:cNvPr id="0" name=""/>
        <dsp:cNvSpPr/>
      </dsp:nvSpPr>
      <dsp:spPr>
        <a:xfrm>
          <a:off x="0" y="2974528"/>
          <a:ext cx="3023784" cy="12095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12 countries in Baltic and Danube</a:t>
          </a:r>
          <a:endParaRPr lang="en-US" sz="2400" kern="1200" dirty="0"/>
        </a:p>
      </dsp:txBody>
      <dsp:txXfrm>
        <a:off x="604757" y="2974528"/>
        <a:ext cx="1814271" cy="1209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58B2F-2E52-417F-BA91-E5A22C834248}">
      <dsp:nvSpPr>
        <dsp:cNvPr id="0" name=""/>
        <dsp:cNvSpPr/>
      </dsp:nvSpPr>
      <dsp:spPr>
        <a:xfrm>
          <a:off x="0" y="180151"/>
          <a:ext cx="9943728" cy="144818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2989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sl-SI" sz="2400" b="1" kern="1200" noProof="0" dirty="0">
              <a:latin typeface="Calibri" panose="020F0502020204030204" pitchFamily="34" charset="0"/>
            </a:rPr>
            <a:t>Lack of sanitation in small settlements</a:t>
          </a:r>
          <a:endParaRPr lang="en-GB" sz="2400" kern="1200" noProof="0" dirty="0"/>
        </a:p>
      </dsp:txBody>
      <dsp:txXfrm>
        <a:off x="0" y="542197"/>
        <a:ext cx="9581682" cy="724093"/>
      </dsp:txXfrm>
    </dsp:sp>
    <dsp:sp modelId="{33DB61BC-7D1B-4457-9B94-5A08F419D6FA}">
      <dsp:nvSpPr>
        <dsp:cNvPr id="0" name=""/>
        <dsp:cNvSpPr/>
      </dsp:nvSpPr>
      <dsp:spPr>
        <a:xfrm>
          <a:off x="0" y="1296911"/>
          <a:ext cx="3062668" cy="27897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sl-SI" sz="2200" b="1" kern="1200" noProof="0" dirty="0">
              <a:latin typeface="Calibri" panose="020F0502020204030204" pitchFamily="34" charset="0"/>
            </a:rPr>
            <a:t>30% of population lives in settlements with less than 2000 inhabitants </a:t>
          </a:r>
          <a:r>
            <a:rPr lang="en-GB" altLang="sl-SI" sz="2200" kern="1200" noProof="0" dirty="0">
              <a:latin typeface="Calibri" panose="020F0502020204030204" pitchFamily="34" charset="0"/>
            </a:rPr>
            <a:t>(= 42 million people)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sl-SI" sz="2200" b="1" kern="1200" noProof="0" dirty="0">
              <a:latin typeface="Calibri" panose="020F0502020204030204" pitchFamily="34" charset="0"/>
            </a:rPr>
            <a:t>9% of these are so far connected to WWTP </a:t>
          </a:r>
          <a:r>
            <a:rPr lang="en-GB" altLang="sl-SI" sz="2200" b="0" kern="1200" noProof="0" dirty="0">
              <a:latin typeface="Calibri" panose="020F0502020204030204" pitchFamily="34" charset="0"/>
            </a:rPr>
            <a:t>(GWP, 2011)</a:t>
          </a:r>
        </a:p>
      </dsp:txBody>
      <dsp:txXfrm>
        <a:off x="0" y="1296911"/>
        <a:ext cx="3062668" cy="2789738"/>
      </dsp:txXfrm>
    </dsp:sp>
    <dsp:sp modelId="{299BD0C9-C336-4D3C-B6B6-F08A22836EA1}">
      <dsp:nvSpPr>
        <dsp:cNvPr id="0" name=""/>
        <dsp:cNvSpPr/>
      </dsp:nvSpPr>
      <dsp:spPr>
        <a:xfrm>
          <a:off x="3062668" y="662880"/>
          <a:ext cx="6881059" cy="144818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2989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noProof="0" dirty="0"/>
            <a:t>Lack of awareness and knowledge</a:t>
          </a:r>
        </a:p>
      </dsp:txBody>
      <dsp:txXfrm>
        <a:off x="3062668" y="1024926"/>
        <a:ext cx="6519013" cy="724093"/>
      </dsp:txXfrm>
    </dsp:sp>
    <dsp:sp modelId="{033A649E-4618-4417-BE01-DA1F7D9F87F8}">
      <dsp:nvSpPr>
        <dsp:cNvPr id="0" name=""/>
        <dsp:cNvSpPr/>
      </dsp:nvSpPr>
      <dsp:spPr>
        <a:xfrm>
          <a:off x="3062668" y="1779640"/>
          <a:ext cx="3062668" cy="27897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sl-SI" sz="2200" b="1" kern="1200" noProof="0" dirty="0">
              <a:latin typeface="Calibri" panose="020F0502020204030204" pitchFamily="34" charset="0"/>
            </a:rPr>
            <a:t>Lack of proper managerial and operational practices</a:t>
          </a:r>
          <a:endParaRPr lang="en-GB" sz="2200" kern="1200" noProof="0" dirty="0"/>
        </a:p>
      </dsp:txBody>
      <dsp:txXfrm>
        <a:off x="3062668" y="1779640"/>
        <a:ext cx="3062668" cy="2789738"/>
      </dsp:txXfrm>
    </dsp:sp>
    <dsp:sp modelId="{03A4B917-3D18-4EFF-97EC-CBB31B46E4CB}">
      <dsp:nvSpPr>
        <dsp:cNvPr id="0" name=""/>
        <dsp:cNvSpPr/>
      </dsp:nvSpPr>
      <dsp:spPr>
        <a:xfrm>
          <a:off x="6125336" y="1145609"/>
          <a:ext cx="3818391" cy="144818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29899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sl-SI" sz="2400" b="1" kern="1200" noProof="0" dirty="0">
              <a:latin typeface="Calibri" panose="020F0502020204030204" pitchFamily="34" charset="0"/>
            </a:rPr>
            <a:t>Legislation gap</a:t>
          </a:r>
          <a:endParaRPr lang="en-GB" sz="2400" b="1" kern="1200" noProof="0" dirty="0"/>
        </a:p>
      </dsp:txBody>
      <dsp:txXfrm>
        <a:off x="6125336" y="1507655"/>
        <a:ext cx="3456345" cy="724093"/>
      </dsp:txXfrm>
    </dsp:sp>
    <dsp:sp modelId="{75FC6B4C-7BA1-4359-98B2-D9D4644E9DDD}">
      <dsp:nvSpPr>
        <dsp:cNvPr id="0" name=""/>
        <dsp:cNvSpPr/>
      </dsp:nvSpPr>
      <dsp:spPr>
        <a:xfrm>
          <a:off x="6125336" y="2262369"/>
          <a:ext cx="3062668" cy="27489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sl-SI" sz="2200" b="1" kern="1200" noProof="0" dirty="0">
              <a:latin typeface="Calibri" panose="020F0502020204030204" pitchFamily="34" charset="0"/>
            </a:rPr>
            <a:t>Urban WW Directive: WWTP for settlements &lt; 2000 PE are not obligatory</a:t>
          </a:r>
          <a:endParaRPr lang="en-GB" altLang="sl-SI" sz="2200" kern="1200" noProof="0" dirty="0">
            <a:latin typeface="Calibri" panose="020F0502020204030204" pitchFamily="34" charset="0"/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sl-SI" sz="2200" kern="1200" noProof="0" dirty="0">
              <a:latin typeface="Calibri" panose="020F0502020204030204" pitchFamily="34" charset="0"/>
            </a:rPr>
            <a:t>BUT countries are obliged to meet the goals of WFD – to achieve good status of waters</a:t>
          </a:r>
          <a:endParaRPr lang="en-GB" sz="2200" kern="1200" noProof="0" dirty="0"/>
        </a:p>
      </dsp:txBody>
      <dsp:txXfrm>
        <a:off x="6125336" y="2262369"/>
        <a:ext cx="3062668" cy="27489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25FD6-0413-4B84-A086-0F624B53065C}">
      <dsp:nvSpPr>
        <dsp:cNvPr id="0" name=""/>
        <dsp:cNvSpPr/>
      </dsp:nvSpPr>
      <dsp:spPr>
        <a:xfrm>
          <a:off x="0" y="4369046"/>
          <a:ext cx="6347832" cy="71637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noProof="0" dirty="0"/>
            <a:t>Sustainable sanitation</a:t>
          </a:r>
        </a:p>
      </dsp:txBody>
      <dsp:txXfrm>
        <a:off x="0" y="4369046"/>
        <a:ext cx="6347832" cy="716379"/>
      </dsp:txXfrm>
    </dsp:sp>
    <dsp:sp modelId="{9B7C720F-595F-4A45-9ACF-9A62658C4505}">
      <dsp:nvSpPr>
        <dsp:cNvPr id="0" name=""/>
        <dsp:cNvSpPr/>
      </dsp:nvSpPr>
      <dsp:spPr>
        <a:xfrm rot="10800000">
          <a:off x="0" y="3275569"/>
          <a:ext cx="6347832" cy="1101791"/>
        </a:xfrm>
        <a:prstGeom prst="upArrowCallout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noProof="0" dirty="0"/>
            <a:t>Water and nutrient </a:t>
          </a:r>
          <a:r>
            <a:rPr lang="sl-SI" sz="2500" kern="1200" noProof="0" dirty="0"/>
            <a:t>management</a:t>
          </a:r>
          <a:endParaRPr lang="en-GB" sz="2500" kern="1200" noProof="0" dirty="0"/>
        </a:p>
      </dsp:txBody>
      <dsp:txXfrm rot="10800000">
        <a:off x="0" y="3275569"/>
        <a:ext cx="6347832" cy="715911"/>
      </dsp:txXfrm>
    </dsp:sp>
    <dsp:sp modelId="{18841E16-0FF1-4A81-B8EC-DFF6D6649A81}">
      <dsp:nvSpPr>
        <dsp:cNvPr id="0" name=""/>
        <dsp:cNvSpPr/>
      </dsp:nvSpPr>
      <dsp:spPr>
        <a:xfrm rot="10800000">
          <a:off x="0" y="2184523"/>
          <a:ext cx="6347832" cy="1101791"/>
        </a:xfrm>
        <a:prstGeom prst="upArrowCallou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500" kern="1200" noProof="0" dirty="0" err="1"/>
            <a:t>Investment</a:t>
          </a:r>
          <a:r>
            <a:rPr lang="sl-SI" sz="2500" kern="1200" noProof="0" dirty="0"/>
            <a:t> </a:t>
          </a:r>
          <a:r>
            <a:rPr lang="sl-SI" sz="2500" kern="1200" noProof="0" dirty="0" err="1"/>
            <a:t>costs</a:t>
          </a:r>
          <a:r>
            <a:rPr lang="sl-SI" sz="2500" kern="1200" noProof="0" dirty="0"/>
            <a:t>, </a:t>
          </a:r>
          <a:r>
            <a:rPr lang="sl-SI" sz="2500" kern="1200" noProof="0" dirty="0" err="1"/>
            <a:t>operation</a:t>
          </a:r>
          <a:r>
            <a:rPr lang="sl-SI" sz="2500" kern="1200" noProof="0" dirty="0"/>
            <a:t> and </a:t>
          </a:r>
          <a:r>
            <a:rPr lang="sl-SI" sz="2500" kern="1200" noProof="0" dirty="0" err="1"/>
            <a:t>maintenance</a:t>
          </a:r>
          <a:endParaRPr lang="en-GB" sz="2500" kern="1200" noProof="0" dirty="0"/>
        </a:p>
      </dsp:txBody>
      <dsp:txXfrm rot="10800000">
        <a:off x="0" y="2184523"/>
        <a:ext cx="6347832" cy="715911"/>
      </dsp:txXfrm>
    </dsp:sp>
    <dsp:sp modelId="{9CBE7297-4D15-4ED0-A1A1-78EDCA05918E}">
      <dsp:nvSpPr>
        <dsp:cNvPr id="0" name=""/>
        <dsp:cNvSpPr/>
      </dsp:nvSpPr>
      <dsp:spPr>
        <a:xfrm rot="10800000">
          <a:off x="0" y="1093477"/>
          <a:ext cx="6347832" cy="1101791"/>
        </a:xfrm>
        <a:prstGeom prst="upArrowCallout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noProof="0" dirty="0"/>
            <a:t>Which technologies?</a:t>
          </a:r>
        </a:p>
      </dsp:txBody>
      <dsp:txXfrm rot="10800000">
        <a:off x="0" y="1093477"/>
        <a:ext cx="6347832" cy="715911"/>
      </dsp:txXfrm>
    </dsp:sp>
    <dsp:sp modelId="{1D1EE81C-C339-4420-B07D-E1B62A3D3147}">
      <dsp:nvSpPr>
        <dsp:cNvPr id="0" name=""/>
        <dsp:cNvSpPr/>
      </dsp:nvSpPr>
      <dsp:spPr>
        <a:xfrm rot="10800000">
          <a:off x="0" y="2430"/>
          <a:ext cx="6347832" cy="1101791"/>
        </a:xfrm>
        <a:prstGeom prst="upArrowCallou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noProof="0" dirty="0"/>
            <a:t>Future WWTP</a:t>
          </a:r>
          <a:r>
            <a:rPr lang="sl-SI" sz="2500" kern="1200" noProof="0" dirty="0"/>
            <a:t>s</a:t>
          </a:r>
          <a:r>
            <a:rPr lang="en-GB" sz="2500" kern="1200" noProof="0" dirty="0"/>
            <a:t> in small settlements</a:t>
          </a:r>
        </a:p>
      </dsp:txBody>
      <dsp:txXfrm rot="10800000">
        <a:off x="0" y="2430"/>
        <a:ext cx="6347832" cy="7159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44668-2BBB-4C53-8426-6148702C2436}">
      <dsp:nvSpPr>
        <dsp:cNvPr id="0" name=""/>
        <dsp:cNvSpPr/>
      </dsp:nvSpPr>
      <dsp:spPr>
        <a:xfrm rot="21300000">
          <a:off x="19669" y="1857827"/>
          <a:ext cx="6370189" cy="729482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21828-6730-4E34-83D9-A162CC163173}">
      <dsp:nvSpPr>
        <dsp:cNvPr id="0" name=""/>
        <dsp:cNvSpPr/>
      </dsp:nvSpPr>
      <dsp:spPr>
        <a:xfrm>
          <a:off x="769143" y="222256"/>
          <a:ext cx="1922858" cy="1778055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170A0-1402-4640-83E7-F8525BDEE3D1}">
      <dsp:nvSpPr>
        <dsp:cNvPr id="0" name=""/>
        <dsp:cNvSpPr/>
      </dsp:nvSpPr>
      <dsp:spPr>
        <a:xfrm>
          <a:off x="3233488" y="0"/>
          <a:ext cx="2378170" cy="186695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noProof="0" dirty="0"/>
            <a:t>Wastewater</a:t>
          </a:r>
          <a:endParaRPr lang="en-GB" sz="23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noProof="0" dirty="0"/>
            <a:t>Nutrients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noProof="0" dirty="0"/>
            <a:t>Water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noProof="0" dirty="0"/>
            <a:t>Micropollutants</a:t>
          </a:r>
        </a:p>
      </dsp:txBody>
      <dsp:txXfrm>
        <a:off x="3233488" y="0"/>
        <a:ext cx="2378170" cy="1866957"/>
      </dsp:txXfrm>
    </dsp:sp>
    <dsp:sp modelId="{67E9875C-55A6-4F62-8958-7C286B395992}">
      <dsp:nvSpPr>
        <dsp:cNvPr id="0" name=""/>
        <dsp:cNvSpPr/>
      </dsp:nvSpPr>
      <dsp:spPr>
        <a:xfrm>
          <a:off x="3717526" y="2444825"/>
          <a:ext cx="1922858" cy="1778055"/>
        </a:xfrm>
        <a:prstGeom prst="upArrow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67B94-A82F-4028-95E9-08C41F548FE1}">
      <dsp:nvSpPr>
        <dsp:cNvPr id="0" name=""/>
        <dsp:cNvSpPr/>
      </dsp:nvSpPr>
      <dsp:spPr>
        <a:xfrm>
          <a:off x="961429" y="2578180"/>
          <a:ext cx="2051048" cy="186695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noProof="0" dirty="0"/>
            <a:t>Agriculture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noProof="0" dirty="0"/>
            <a:t>Fertilization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noProof="0" dirty="0"/>
            <a:t>Irrigation </a:t>
          </a:r>
        </a:p>
      </dsp:txBody>
      <dsp:txXfrm>
        <a:off x="961429" y="2578180"/>
        <a:ext cx="2051048" cy="18669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57B01-9E4D-4E87-93B8-76B03EA6901B}">
      <dsp:nvSpPr>
        <dsp:cNvPr id="0" name=""/>
        <dsp:cNvSpPr/>
      </dsp:nvSpPr>
      <dsp:spPr>
        <a:xfrm rot="5400000">
          <a:off x="5624247" y="-3965070"/>
          <a:ext cx="1359607" cy="92947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noProof="0" dirty="0"/>
            <a:t>Book</a:t>
          </a:r>
          <a:r>
            <a:rPr lang="en-GB" sz="2000" b="0" kern="1200" noProof="0" dirty="0"/>
            <a:t>: Sustainable sanitation in small and medium settlements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noProof="0" dirty="0"/>
            <a:t>Study</a:t>
          </a:r>
          <a:r>
            <a:rPr lang="en-GB" sz="2000" b="0" kern="1200" noProof="0" dirty="0"/>
            <a:t>: Actual status on natural wastewater treatment </a:t>
          </a:r>
          <a:endParaRPr lang="en-GB" sz="2400" b="1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noProof="0" dirty="0"/>
            <a:t>Guidebook</a:t>
          </a:r>
          <a:r>
            <a:rPr lang="en-GB" sz="2000" b="0" kern="1200" noProof="0" dirty="0"/>
            <a:t>: Natural technologies of wastewater treatment</a:t>
          </a:r>
          <a:endParaRPr lang="en-GB" sz="2400" b="1" kern="1200" noProof="0" dirty="0"/>
        </a:p>
      </dsp:txBody>
      <dsp:txXfrm rot="-5400000">
        <a:off x="1656667" y="68881"/>
        <a:ext cx="9228398" cy="1226865"/>
      </dsp:txXfrm>
    </dsp:sp>
    <dsp:sp modelId="{CB71D9E6-9691-4595-AFD8-F94DA4C44BC6}">
      <dsp:nvSpPr>
        <dsp:cNvPr id="0" name=""/>
        <dsp:cNvSpPr/>
      </dsp:nvSpPr>
      <dsp:spPr>
        <a:xfrm>
          <a:off x="656" y="8442"/>
          <a:ext cx="1656009" cy="13477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noProof="0" dirty="0"/>
            <a:t>2007-2014</a:t>
          </a:r>
        </a:p>
      </dsp:txBody>
      <dsp:txXfrm>
        <a:off x="66447" y="74233"/>
        <a:ext cx="1524427" cy="1216162"/>
      </dsp:txXfrm>
    </dsp:sp>
    <dsp:sp modelId="{C1719CB2-574C-45FE-AF0D-9FC84F4E1FD3}">
      <dsp:nvSpPr>
        <dsp:cNvPr id="0" name=""/>
        <dsp:cNvSpPr/>
      </dsp:nvSpPr>
      <dsp:spPr>
        <a:xfrm rot="5400000">
          <a:off x="5932257" y="-2852120"/>
          <a:ext cx="746617" cy="92978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noProof="0" dirty="0"/>
            <a:t>Project</a:t>
          </a:r>
          <a:r>
            <a:rPr lang="en-GB" sz="2000" b="0" kern="1200" noProof="0" dirty="0"/>
            <a:t>: SANDANUBE Sustainable sanitation in small settlements of the Danube Region</a:t>
          </a:r>
        </a:p>
      </dsp:txBody>
      <dsp:txXfrm rot="-5400000">
        <a:off x="1656659" y="1459925"/>
        <a:ext cx="9261368" cy="673723"/>
      </dsp:txXfrm>
    </dsp:sp>
    <dsp:sp modelId="{D062AE8D-12CC-499F-BC1B-649F455190C8}">
      <dsp:nvSpPr>
        <dsp:cNvPr id="0" name=""/>
        <dsp:cNvSpPr/>
      </dsp:nvSpPr>
      <dsp:spPr>
        <a:xfrm>
          <a:off x="656" y="1409560"/>
          <a:ext cx="1656001" cy="7744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noProof="0" dirty="0"/>
            <a:t>2016</a:t>
          </a:r>
        </a:p>
      </dsp:txBody>
      <dsp:txXfrm>
        <a:off x="38462" y="1447366"/>
        <a:ext cx="1580389" cy="698842"/>
      </dsp:txXfrm>
    </dsp:sp>
    <dsp:sp modelId="{AA743BAE-07F2-4E73-8D28-2F90AD35119E}">
      <dsp:nvSpPr>
        <dsp:cNvPr id="0" name=""/>
        <dsp:cNvSpPr/>
      </dsp:nvSpPr>
      <dsp:spPr>
        <a:xfrm rot="5400000">
          <a:off x="5925084" y="-2028174"/>
          <a:ext cx="759073" cy="92958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noProof="0" dirty="0"/>
            <a:t>Project</a:t>
          </a:r>
          <a:r>
            <a:rPr lang="en-GB" sz="2000" b="0" kern="1200" noProof="0" dirty="0"/>
            <a:t>: Synthesis centres on innovative wastewater treatment: feasibility studies in the Lower Danube</a:t>
          </a:r>
        </a:p>
      </dsp:txBody>
      <dsp:txXfrm rot="-5400000">
        <a:off x="1656676" y="2277289"/>
        <a:ext cx="9258836" cy="684963"/>
      </dsp:txXfrm>
    </dsp:sp>
    <dsp:sp modelId="{2AD5F2A0-41F2-4300-9D8A-1FD60FB556C6}">
      <dsp:nvSpPr>
        <dsp:cNvPr id="0" name=""/>
        <dsp:cNvSpPr/>
      </dsp:nvSpPr>
      <dsp:spPr>
        <a:xfrm>
          <a:off x="656" y="2231457"/>
          <a:ext cx="1656018" cy="7766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noProof="0" dirty="0"/>
            <a:t>2017</a:t>
          </a:r>
        </a:p>
      </dsp:txBody>
      <dsp:txXfrm>
        <a:off x="38568" y="2269369"/>
        <a:ext cx="1580194" cy="700803"/>
      </dsp:txXfrm>
    </dsp:sp>
    <dsp:sp modelId="{140E641D-CD69-410E-A4E0-543996BE85EC}">
      <dsp:nvSpPr>
        <dsp:cNvPr id="0" name=""/>
        <dsp:cNvSpPr/>
      </dsp:nvSpPr>
      <dsp:spPr>
        <a:xfrm rot="5400000">
          <a:off x="5939620" y="-1204106"/>
          <a:ext cx="757221" cy="92764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noProof="0" dirty="0"/>
            <a:t>COST action</a:t>
          </a:r>
          <a:r>
            <a:rPr lang="en-GB" sz="2000" b="0" kern="1200" noProof="0" dirty="0"/>
            <a:t>: Implementing nature based solutions for creating a resourceful circular city</a:t>
          </a:r>
        </a:p>
      </dsp:txBody>
      <dsp:txXfrm rot="-5400000">
        <a:off x="1679988" y="3092490"/>
        <a:ext cx="9239522" cy="683293"/>
      </dsp:txXfrm>
    </dsp:sp>
    <dsp:sp modelId="{54BE9D37-F100-4DE6-83AC-A147CB9454DA}">
      <dsp:nvSpPr>
        <dsp:cNvPr id="0" name=""/>
        <dsp:cNvSpPr/>
      </dsp:nvSpPr>
      <dsp:spPr>
        <a:xfrm>
          <a:off x="656" y="3075806"/>
          <a:ext cx="1679331" cy="716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noProof="0" dirty="0"/>
            <a:t>2018</a:t>
          </a:r>
          <a:endParaRPr lang="en-GB" sz="2200" b="1" kern="1200" noProof="0" dirty="0"/>
        </a:p>
      </dsp:txBody>
      <dsp:txXfrm>
        <a:off x="35640" y="3110790"/>
        <a:ext cx="1609363" cy="646692"/>
      </dsp:txXfrm>
    </dsp:sp>
    <dsp:sp modelId="{21947F6F-642E-45E1-BF18-E31D90F1192E}">
      <dsp:nvSpPr>
        <dsp:cNvPr id="0" name=""/>
        <dsp:cNvSpPr/>
      </dsp:nvSpPr>
      <dsp:spPr>
        <a:xfrm rot="5400000">
          <a:off x="5708021" y="-188575"/>
          <a:ext cx="1192565" cy="92953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noProof="0" dirty="0"/>
            <a:t>Project application</a:t>
          </a:r>
          <a:r>
            <a:rPr lang="en-GB" sz="2000" b="0" kern="1200" noProof="0" dirty="0"/>
            <a:t>: DANURECO Decentralised regenerative wastewater and nutrient management in the Danube Region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b="1" kern="1200" noProof="0" dirty="0"/>
            <a:t>MoU</a:t>
          </a:r>
          <a:r>
            <a:rPr lang="en-GB" sz="2000" b="0" kern="1200" noProof="0" dirty="0"/>
            <a:t>: between GWP CEE and IAWD</a:t>
          </a:r>
        </a:p>
      </dsp:txBody>
      <dsp:txXfrm rot="-5400000">
        <a:off x="1656644" y="3921018"/>
        <a:ext cx="9237104" cy="1076133"/>
      </dsp:txXfrm>
    </dsp:sp>
    <dsp:sp modelId="{F2966D16-9394-4238-9CA1-F2E426B4AF6F}">
      <dsp:nvSpPr>
        <dsp:cNvPr id="0" name=""/>
        <dsp:cNvSpPr/>
      </dsp:nvSpPr>
      <dsp:spPr>
        <a:xfrm>
          <a:off x="656" y="3860189"/>
          <a:ext cx="1655987" cy="1197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noProof="0" dirty="0"/>
            <a:t>2019</a:t>
          </a:r>
          <a:endParaRPr lang="en-GB" sz="2000" b="1" kern="1200" noProof="0" dirty="0"/>
        </a:p>
      </dsp:txBody>
      <dsp:txXfrm>
        <a:off x="59127" y="3918660"/>
        <a:ext cx="1539045" cy="10808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B0A6D-AA30-4723-A47D-0A4D2E6B4FA4}">
      <dsp:nvSpPr>
        <dsp:cNvPr id="0" name=""/>
        <dsp:cNvSpPr/>
      </dsp:nvSpPr>
      <dsp:spPr>
        <a:xfrm>
          <a:off x="0" y="616756"/>
          <a:ext cx="11322493" cy="1063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noProof="0"/>
            <a:t>Activities</a:t>
          </a:r>
          <a:endParaRPr lang="en-GB" sz="4400" kern="1200" noProof="0" dirty="0"/>
        </a:p>
      </dsp:txBody>
      <dsp:txXfrm>
        <a:off x="51936" y="668692"/>
        <a:ext cx="11218621" cy="960048"/>
      </dsp:txXfrm>
    </dsp:sp>
    <dsp:sp modelId="{6CDD43D6-44D1-4136-9797-22E1532EEF44}">
      <dsp:nvSpPr>
        <dsp:cNvPr id="0" name=""/>
        <dsp:cNvSpPr/>
      </dsp:nvSpPr>
      <dsp:spPr>
        <a:xfrm>
          <a:off x="0" y="1680676"/>
          <a:ext cx="11322493" cy="1126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489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 noProof="0" dirty="0"/>
            <a:t>Stakeholder mapping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 noProof="0" dirty="0"/>
            <a:t>Workshop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 noProof="0" dirty="0"/>
            <a:t>Preparation of project proposal</a:t>
          </a:r>
          <a:endParaRPr lang="en-GB" sz="2200" b="1" kern="1200" noProof="0" dirty="0"/>
        </a:p>
      </dsp:txBody>
      <dsp:txXfrm>
        <a:off x="0" y="1680676"/>
        <a:ext cx="11322493" cy="11260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B0A6D-AA30-4723-A47D-0A4D2E6B4FA4}">
      <dsp:nvSpPr>
        <dsp:cNvPr id="0" name=""/>
        <dsp:cNvSpPr/>
      </dsp:nvSpPr>
      <dsp:spPr>
        <a:xfrm>
          <a:off x="0" y="389715"/>
          <a:ext cx="11322493" cy="143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noProof="0" dirty="0"/>
            <a:t>To obtain better policy on WW management and its implementation in rural areas</a:t>
          </a:r>
        </a:p>
      </dsp:txBody>
      <dsp:txXfrm>
        <a:off x="69908" y="459623"/>
        <a:ext cx="11182677" cy="1292264"/>
      </dsp:txXfrm>
    </dsp:sp>
    <dsp:sp modelId="{A081C8E0-557C-4C52-B597-C135AE3B9DE1}">
      <dsp:nvSpPr>
        <dsp:cNvPr id="0" name=""/>
        <dsp:cNvSpPr/>
      </dsp:nvSpPr>
      <dsp:spPr>
        <a:xfrm>
          <a:off x="0" y="1821796"/>
          <a:ext cx="11322493" cy="2757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489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kern="1200" noProof="0" dirty="0"/>
            <a:t>To </a:t>
          </a:r>
          <a:r>
            <a:rPr lang="en-GB" sz="2800" b="1" kern="1200" noProof="0" dirty="0"/>
            <a:t>increase capacity of stakeholders </a:t>
          </a:r>
          <a:r>
            <a:rPr lang="sl-SI" sz="2800" kern="1200" noProof="0" dirty="0"/>
            <a:t>on</a:t>
          </a:r>
          <a:r>
            <a:rPr lang="en-GB" sz="2800" kern="1200" noProof="0" dirty="0"/>
            <a:t> sustainable WW management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kern="1200" noProof="0" dirty="0"/>
            <a:t>To </a:t>
          </a:r>
          <a:r>
            <a:rPr lang="en-GB" sz="2800" b="1" kern="1200" noProof="0" dirty="0"/>
            <a:t>establish a cross-sectoral network </a:t>
          </a:r>
          <a:r>
            <a:rPr lang="en-GB" sz="2800" kern="1200" noProof="0" dirty="0"/>
            <a:t>involving local decision makers, governmental institutions, NGOs, companies and research institutions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kern="1200" noProof="0" dirty="0"/>
            <a:t>To </a:t>
          </a:r>
          <a:r>
            <a:rPr lang="en-GB" sz="2800" b="1" kern="1200" noProof="0" dirty="0"/>
            <a:t>set a firm background for renovation of policies </a:t>
          </a:r>
          <a:r>
            <a:rPr lang="en-GB" sz="2800" kern="1200" noProof="0" dirty="0"/>
            <a:t>regarding sustainable sanitation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l-SI" sz="2800" b="1" kern="1200" noProof="0" dirty="0">
              <a:latin typeface="Calibri" panose="020F0502020204030204" pitchFamily="34" charset="0"/>
              <a:cs typeface="Calibri" panose="020F0502020204030204" pitchFamily="34" charset="0"/>
            </a:rPr>
            <a:t>→</a:t>
          </a:r>
          <a:r>
            <a:rPr lang="sl-SI" sz="28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sl-SI" sz="2800" b="1" kern="1200" noProof="0" dirty="0">
              <a:latin typeface="Calibri" panose="020F0502020204030204" pitchFamily="34" charset="0"/>
              <a:cs typeface="Calibri" panose="020F0502020204030204" pitchFamily="34" charset="0"/>
            </a:rPr>
            <a:t>DANURECO 2019</a:t>
          </a:r>
          <a:endParaRPr lang="en-GB" sz="2800" kern="1200" noProof="0" dirty="0"/>
        </a:p>
      </dsp:txBody>
      <dsp:txXfrm>
        <a:off x="0" y="1821796"/>
        <a:ext cx="11322493" cy="2757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3C63F-932C-4E33-B267-229C602C10E1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F595D-7A20-49F8-B11F-67EFD204D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159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F595D-7A20-49F8-B11F-67EFD204D39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633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F595D-7A20-49F8-B11F-67EFD204D39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649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F595D-7A20-49F8-B11F-67EFD204D39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096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F595D-7A20-49F8-B11F-67EFD204D39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644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F595D-7A20-49F8-B11F-67EFD204D39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469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F595D-7A20-49F8-B11F-67EFD204D39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37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F595D-7A20-49F8-B11F-67EFD204D39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193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F595D-7A20-49F8-B11F-67EFD204D39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723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F595D-7A20-49F8-B11F-67EFD204D39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723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F595D-7A20-49F8-B11F-67EFD204D39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804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F595D-7A20-49F8-B11F-67EFD204D39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548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F595D-7A20-49F8-B11F-67EFD204D39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935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F595D-7A20-49F8-B11F-67EFD204D39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452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F595D-7A20-49F8-B11F-67EFD204D39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18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1"/>
          <p:cNvSpPr>
            <a:spLocks noGrp="1"/>
          </p:cNvSpPr>
          <p:nvPr>
            <p:ph sz="quarter" idx="14" hasCustomPrompt="1"/>
          </p:nvPr>
        </p:nvSpPr>
        <p:spPr>
          <a:xfrm>
            <a:off x="2047875" y="1588168"/>
            <a:ext cx="8115300" cy="9772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</a:t>
            </a:r>
          </a:p>
          <a:p>
            <a:pPr lvl="4"/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48118" y="2702651"/>
            <a:ext cx="8114951" cy="3423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047261" y="458802"/>
            <a:ext cx="7449665" cy="1123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B050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0353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 hasCustomPrompt="1"/>
          </p:nvPr>
        </p:nvSpPr>
        <p:spPr>
          <a:xfrm>
            <a:off x="2047261" y="1581875"/>
            <a:ext cx="8114951" cy="454428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047261" y="458802"/>
            <a:ext cx="7449665" cy="1123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B050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1841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047261" y="458802"/>
            <a:ext cx="7449665" cy="1123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B050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2048117" y="1600201"/>
            <a:ext cx="4047881" cy="4525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6095998" y="1600201"/>
            <a:ext cx="4047881" cy="45259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7806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047261" y="458802"/>
            <a:ext cx="7449665" cy="1123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00B050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528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WP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58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 userDrawn="1"/>
        </p:nvSpPr>
        <p:spPr>
          <a:xfrm>
            <a:off x="2048118" y="2059145"/>
            <a:ext cx="8114950" cy="388620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222501" y="4130675"/>
            <a:ext cx="5541878" cy="9382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GB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Section break</a:t>
            </a:r>
            <a:endParaRPr lang="en-GB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222501" y="5068889"/>
            <a:ext cx="6993688" cy="4495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GB" sz="3200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…add text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61938" y="2058988"/>
            <a:ext cx="1503362" cy="39116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the icon to add a photo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0425626" y="2058988"/>
            <a:ext cx="1503362" cy="39116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the icon to add a photo</a:t>
            </a:r>
          </a:p>
        </p:txBody>
      </p:sp>
    </p:spTree>
    <p:extLst>
      <p:ext uri="{BB962C8B-B14F-4D97-AF65-F5344CB8AC3E}">
        <p14:creationId xmlns:p14="http://schemas.microsoft.com/office/powerpoint/2010/main" val="218886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>
            <a:spLocks noChangeAspect="1"/>
          </p:cNvSpPr>
          <p:nvPr userDrawn="1"/>
        </p:nvSpPr>
        <p:spPr>
          <a:xfrm>
            <a:off x="4439817" y="1556792"/>
            <a:ext cx="7567534" cy="468052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880100" y="3609975"/>
            <a:ext cx="5421313" cy="1243013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spcBef>
                <a:spcPct val="0"/>
              </a:spcBef>
              <a:buNone/>
              <a:defRPr lang="en-GB" sz="540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5" name="Rounded Rectangle 4"/>
          <p:cNvSpPr>
            <a:spLocks noChangeAspect="1"/>
          </p:cNvSpPr>
          <p:nvPr userDrawn="1"/>
        </p:nvSpPr>
        <p:spPr>
          <a:xfrm>
            <a:off x="213066" y="1556792"/>
            <a:ext cx="4082735" cy="468052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effectLst>
                <a:outerShdw blurRad="50800" dist="50800" dir="5400000" sx="1000" sy="1000" algn="ctr" rotWithShape="0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05979" y="485298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white">
                    <a:alpha val="50000"/>
                  </a:prstClr>
                </a:solidFill>
              </a:rPr>
              <a:t>a water secure world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6954253" y="4852988"/>
            <a:ext cx="4347160" cy="577767"/>
          </a:xfrm>
          <a:prstGeom prst="rect">
            <a:avLst/>
          </a:prstGeom>
        </p:spPr>
        <p:txBody>
          <a:bodyPr anchor="t"/>
          <a:lstStyle>
            <a:lvl1pPr marL="0" indent="0" algn="r" defTabSz="914400" rtl="0" eaLnBrk="1" latinLnBrk="0" hangingPunct="1">
              <a:spcBef>
                <a:spcPct val="0"/>
              </a:spcBef>
              <a:buNone/>
              <a:defRPr lang="en-GB" sz="200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41033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WP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193675" y="1556792"/>
            <a:ext cx="4092575" cy="4680520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Click the icon to add a photo</a:t>
            </a:r>
          </a:p>
          <a:p>
            <a:endParaRPr lang="en-GB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5880100" y="3609975"/>
            <a:ext cx="5421313" cy="1243013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spcBef>
                <a:spcPct val="0"/>
              </a:spcBef>
              <a:buNone/>
              <a:defRPr lang="en-GB" sz="540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6954253" y="4852988"/>
            <a:ext cx="4347160" cy="577767"/>
          </a:xfrm>
          <a:prstGeom prst="rect">
            <a:avLst/>
          </a:prstGeom>
        </p:spPr>
        <p:txBody>
          <a:bodyPr anchor="t"/>
          <a:lstStyle>
            <a:lvl1pPr marL="0" indent="0" algn="r" defTabSz="914400" rtl="0" eaLnBrk="1" latinLnBrk="0" hangingPunct="1">
              <a:spcBef>
                <a:spcPct val="0"/>
              </a:spcBef>
              <a:buNone/>
              <a:defRPr lang="en-GB" sz="200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319864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1" y="6604922"/>
            <a:ext cx="2082799" cy="253078"/>
          </a:xfrm>
          <a:prstGeom prst="round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295752" y="6604922"/>
            <a:ext cx="7600497" cy="253078"/>
          </a:xfrm>
          <a:prstGeom prst="round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sz="1400" dirty="0" err="1">
                <a:solidFill>
                  <a:schemeClr val="bg1"/>
                </a:solidFill>
              </a:rPr>
              <a:t>Decentralized</a:t>
            </a:r>
            <a:r>
              <a:rPr lang="sl-SI" sz="1400" dirty="0">
                <a:solidFill>
                  <a:schemeClr val="bg1"/>
                </a:solidFill>
              </a:rPr>
              <a:t> WW </a:t>
            </a:r>
            <a:r>
              <a:rPr lang="sl-SI" sz="1400" dirty="0" err="1">
                <a:solidFill>
                  <a:schemeClr val="bg1"/>
                </a:solidFill>
              </a:rPr>
              <a:t>solutions</a:t>
            </a:r>
            <a:r>
              <a:rPr lang="sl-SI" sz="1400" dirty="0">
                <a:solidFill>
                  <a:schemeClr val="bg1"/>
                </a:solidFill>
              </a:rPr>
              <a:t> in </a:t>
            </a:r>
            <a:r>
              <a:rPr lang="sl-SI" sz="1400" dirty="0" err="1">
                <a:solidFill>
                  <a:schemeClr val="bg1"/>
                </a:solidFill>
              </a:rPr>
              <a:t>rural</a:t>
            </a:r>
            <a:r>
              <a:rPr lang="sl-SI" sz="1400" dirty="0">
                <a:solidFill>
                  <a:schemeClr val="bg1"/>
                </a:solidFill>
              </a:rPr>
              <a:t> </a:t>
            </a:r>
            <a:r>
              <a:rPr lang="sl-SI" sz="1400" dirty="0" err="1">
                <a:solidFill>
                  <a:schemeClr val="bg1"/>
                </a:solidFill>
              </a:rPr>
              <a:t>areas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0" y="6629400"/>
            <a:ext cx="478582" cy="228600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9470" y="6604922"/>
            <a:ext cx="94916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l-SI" sz="1200" dirty="0" err="1">
                <a:solidFill>
                  <a:schemeClr val="bg1"/>
                </a:solidFill>
              </a:rPr>
              <a:t>May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554079" y="6604924"/>
            <a:ext cx="531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GB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sl-SI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19</a:t>
            </a:r>
            <a:endParaRPr lang="en-GB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52171" y="6604922"/>
            <a:ext cx="677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F6C66C0-1198-43F2-B192-0F422C59EAAA}" type="slidenum">
              <a:rPr lang="en-GB" sz="1200" smtClean="0">
                <a:solidFill>
                  <a:schemeClr val="bg1"/>
                </a:solidFill>
              </a:rPr>
              <a:t>‹#›</a:t>
            </a:fld>
            <a:r>
              <a:rPr lang="en-GB" sz="1200" dirty="0">
                <a:solidFill>
                  <a:schemeClr val="bg1"/>
                </a:solidFill>
              </a:rPr>
              <a:t>/</a:t>
            </a:r>
            <a:r>
              <a:rPr lang="sl-SI" sz="1200" dirty="0">
                <a:solidFill>
                  <a:schemeClr val="bg1"/>
                </a:solidFill>
              </a:rPr>
              <a:t>17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331" y="436794"/>
            <a:ext cx="2290569" cy="50510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0129287" y="6514068"/>
            <a:ext cx="1817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none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www.</a:t>
            </a:r>
            <a:r>
              <a:rPr lang="en-US" sz="1800" u="none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gwpcee.</a:t>
            </a:r>
            <a:r>
              <a:rPr lang="en-US" sz="1800" u="none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org</a:t>
            </a:r>
            <a:endParaRPr lang="en-GB" sz="1800" u="none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009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9" r:id="rId2"/>
    <p:sldLayoutId id="2147483700" r:id="rId3"/>
    <p:sldLayoutId id="2147483701" r:id="rId4"/>
    <p:sldLayoutId id="2147483693" r:id="rId5"/>
    <p:sldLayoutId id="214748369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768" y="464360"/>
            <a:ext cx="4066178" cy="896657"/>
          </a:xfrm>
          <a:prstGeom prst="rect">
            <a:avLst/>
          </a:prstGeom>
        </p:spPr>
      </p:pic>
      <p:sp>
        <p:nvSpPr>
          <p:cNvPr id="6" name="Rounded Rectangle 5"/>
          <p:cNvSpPr>
            <a:spLocks noChangeAspect="1"/>
          </p:cNvSpPr>
          <p:nvPr userDrawn="1"/>
        </p:nvSpPr>
        <p:spPr>
          <a:xfrm>
            <a:off x="4439817" y="1556792"/>
            <a:ext cx="7567534" cy="468052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0266194" y="6363774"/>
            <a:ext cx="1817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u="none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www.</a:t>
            </a:r>
            <a:r>
              <a:rPr lang="en-US" sz="1800" u="none" dirty="0">
                <a:solidFill>
                  <a:srgbClr val="00B0F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gwpcee.</a:t>
            </a:r>
            <a:r>
              <a:rPr lang="en-US" sz="1800" u="none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org</a:t>
            </a:r>
            <a:endParaRPr lang="en-GB" sz="1800" u="none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02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gif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9.png"/><Relationship Id="rId9" Type="http://schemas.microsoft.com/office/2007/relationships/diagramDrawing" Target="../diagrams/drawing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68" b="27968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880100" y="2005013"/>
            <a:ext cx="5421313" cy="2847976"/>
          </a:xfrm>
        </p:spPr>
        <p:txBody>
          <a:bodyPr/>
          <a:lstStyle/>
          <a:p>
            <a:r>
              <a:rPr lang="en-GB" sz="4400" dirty="0"/>
              <a:t>Decentralized wastewater solutions </a:t>
            </a:r>
            <a:r>
              <a:rPr lang="sl-SI" sz="4400" dirty="0"/>
              <a:t>in</a:t>
            </a:r>
            <a:r>
              <a:rPr lang="en-GB" sz="4400" dirty="0"/>
              <a:t> rural areas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311900" y="4352656"/>
            <a:ext cx="4989513" cy="577767"/>
          </a:xfrm>
        </p:spPr>
        <p:txBody>
          <a:bodyPr/>
          <a:lstStyle/>
          <a:p>
            <a:r>
              <a:rPr lang="en-GB" sz="2400" i="1" dirty="0"/>
              <a:t>GWP experiences in the Danube region</a:t>
            </a:r>
            <a:r>
              <a:rPr lang="en-GB" sz="2800" i="1" dirty="0"/>
              <a:t> </a:t>
            </a:r>
          </a:p>
          <a:p>
            <a:endParaRPr lang="en-GB" sz="24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265D904-C057-4A9C-9B4F-0C221B5D4721}"/>
              </a:ext>
            </a:extLst>
          </p:cNvPr>
          <p:cNvSpPr txBox="1">
            <a:spLocks/>
          </p:cNvSpPr>
          <p:nvPr/>
        </p:nvSpPr>
        <p:spPr>
          <a:xfrm>
            <a:off x="6954253" y="5590534"/>
            <a:ext cx="4347160" cy="577767"/>
          </a:xfrm>
          <a:prstGeom prst="rect">
            <a:avLst/>
          </a:prstGeom>
        </p:spPr>
        <p:txBody>
          <a:bodyPr anchor="t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GB" sz="200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Darja Istenič, </a:t>
            </a:r>
            <a:r>
              <a:rPr lang="sl-SI" dirty="0" err="1"/>
              <a:t>PhD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44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54399" y="2291242"/>
            <a:ext cx="6485564" cy="938213"/>
          </a:xfrm>
        </p:spPr>
        <p:txBody>
          <a:bodyPr/>
          <a:lstStyle/>
          <a:p>
            <a:r>
              <a:rPr lang="sl-SI" b="1" dirty="0"/>
              <a:t>SYNTHESIS CENTRES ON INNOVATIVE WASTEWATER TREATMENT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179971" y="5270907"/>
            <a:ext cx="6993688" cy="449596"/>
          </a:xfrm>
        </p:spPr>
        <p:txBody>
          <a:bodyPr/>
          <a:lstStyle/>
          <a:p>
            <a:pPr lvl="0"/>
            <a:r>
              <a:rPr lang="en-GB" b="1"/>
              <a:t> feasibility studies in the Lower Danube</a:t>
            </a:r>
            <a:endParaRPr lang="en-GB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" b="150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" r="441"/>
          <a:stretch>
            <a:fillRect/>
          </a:stretch>
        </p:blipFill>
        <p:spPr/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E14ED59-8722-41D4-B2C9-EAF6643939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243" y="3229455"/>
            <a:ext cx="1676400" cy="1676400"/>
          </a:xfrm>
          <a:prstGeom prst="rect">
            <a:avLst/>
          </a:prstGeom>
        </p:spPr>
      </p:pic>
      <p:pic>
        <p:nvPicPr>
          <p:cNvPr id="8" name="Image 7" descr="logo iridra">
            <a:extLst>
              <a:ext uri="{FF2B5EF4-FFF2-40B4-BE49-F238E27FC236}">
                <a16:creationId xmlns:a16="http://schemas.microsoft.com/office/drawing/2014/main" id="{8D90B2B2-CEE7-4EE0-BB7E-D593CB5083A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219" y="339192"/>
            <a:ext cx="1676400" cy="551299"/>
          </a:xfrm>
          <a:prstGeom prst="rect">
            <a:avLst/>
          </a:prstGeom>
          <a:noFill/>
        </p:spPr>
      </p:pic>
      <p:pic>
        <p:nvPicPr>
          <p:cNvPr id="9" name="Image 6" descr="Descrizione: http://www.i-vode.si/images/logo/logo_IV_300.png">
            <a:extLst>
              <a:ext uri="{FF2B5EF4-FFF2-40B4-BE49-F238E27FC236}">
                <a16:creationId xmlns:a16="http://schemas.microsoft.com/office/drawing/2014/main" id="{12D78EBD-6540-4928-9097-7A7F41A13F7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899" y="162936"/>
            <a:ext cx="812801" cy="7275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580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vsebine 6">
            <a:extLst>
              <a:ext uri="{FF2B5EF4-FFF2-40B4-BE49-F238E27FC236}">
                <a16:creationId xmlns:a16="http://schemas.microsoft.com/office/drawing/2014/main" id="{50381B5E-9666-495D-9380-93EE822EA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261" y="1581875"/>
            <a:ext cx="9126906" cy="4544289"/>
          </a:xfrm>
        </p:spPr>
        <p:txBody>
          <a:bodyPr/>
          <a:lstStyle/>
          <a:p>
            <a:r>
              <a:rPr lang="en-GB"/>
              <a:t>Comparison of different scenarios for collection and treatment of wastewater in small settlements</a:t>
            </a:r>
          </a:p>
          <a:p>
            <a:r>
              <a:rPr lang="en-GB"/>
              <a:t>Study area: 3 small settlements in the catchment of Kamniška Bistrica, Slovenia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Feasibility study</a:t>
            </a:r>
          </a:p>
        </p:txBody>
      </p:sp>
      <p:pic>
        <p:nvPicPr>
          <p:cNvPr id="5" name="Image 7" descr="logo iridra">
            <a:extLst>
              <a:ext uri="{FF2B5EF4-FFF2-40B4-BE49-F238E27FC236}">
                <a16:creationId xmlns:a16="http://schemas.microsoft.com/office/drawing/2014/main" id="{20B4AE7F-2096-42C9-92D6-73BDEDFE289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219" y="339192"/>
            <a:ext cx="1676400" cy="551299"/>
          </a:xfrm>
          <a:prstGeom prst="rect">
            <a:avLst/>
          </a:prstGeom>
          <a:noFill/>
        </p:spPr>
      </p:pic>
      <p:pic>
        <p:nvPicPr>
          <p:cNvPr id="6" name="Image 6" descr="Descrizione: http://www.i-vode.si/images/logo/logo_IV_300.png">
            <a:extLst>
              <a:ext uri="{FF2B5EF4-FFF2-40B4-BE49-F238E27FC236}">
                <a16:creationId xmlns:a16="http://schemas.microsoft.com/office/drawing/2014/main" id="{1B9959C9-D49C-4864-83C7-971D3F83344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899" y="162936"/>
            <a:ext cx="812801" cy="727555"/>
          </a:xfrm>
          <a:prstGeom prst="rect">
            <a:avLst/>
          </a:prstGeom>
          <a:noFill/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67697117-D7E1-4A87-B103-7234CFFEAACB}"/>
              </a:ext>
            </a:extLst>
          </p:cNvPr>
          <p:cNvGrpSpPr/>
          <p:nvPr/>
        </p:nvGrpSpPr>
        <p:grpSpPr>
          <a:xfrm>
            <a:off x="1017833" y="3429000"/>
            <a:ext cx="10156334" cy="2805098"/>
            <a:chOff x="660400" y="4318000"/>
            <a:chExt cx="9554035" cy="20811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Slika 8">
              <a:extLst>
                <a:ext uri="{FF2B5EF4-FFF2-40B4-BE49-F238E27FC236}">
                  <a16:creationId xmlns:a16="http://schemas.microsoft.com/office/drawing/2014/main" id="{3CAF7ED6-15EE-4506-B709-BBC5C8DCF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400" y="4318000"/>
              <a:ext cx="2774931" cy="2081198"/>
            </a:xfrm>
            <a:prstGeom prst="rect">
              <a:avLst/>
            </a:prstGeom>
          </p:spPr>
        </p:pic>
        <p:pic>
          <p:nvPicPr>
            <p:cNvPr id="11" name="Slika 10">
              <a:extLst>
                <a:ext uri="{FF2B5EF4-FFF2-40B4-BE49-F238E27FC236}">
                  <a16:creationId xmlns:a16="http://schemas.microsoft.com/office/drawing/2014/main" id="{D8143D9F-5203-4418-803E-94D7D9719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4318000"/>
              <a:ext cx="2774931" cy="2081198"/>
            </a:xfrm>
            <a:prstGeom prst="rect">
              <a:avLst/>
            </a:prstGeom>
          </p:spPr>
        </p:pic>
        <p:pic>
          <p:nvPicPr>
            <p:cNvPr id="13" name="Slika 12">
              <a:extLst>
                <a:ext uri="{FF2B5EF4-FFF2-40B4-BE49-F238E27FC236}">
                  <a16:creationId xmlns:a16="http://schemas.microsoft.com/office/drawing/2014/main" id="{0DC8180A-C2EF-4557-B906-926D37CBF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000" y="4319774"/>
              <a:ext cx="3483435" cy="20794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06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30F6E529-7FA1-474F-9487-518315089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141" y="1581875"/>
            <a:ext cx="3096239" cy="4544289"/>
          </a:xfrm>
        </p:spPr>
        <p:txBody>
          <a:bodyPr/>
          <a:lstStyle/>
          <a:p>
            <a:r>
              <a:rPr lang="en-GB"/>
              <a:t>Scale</a:t>
            </a:r>
          </a:p>
          <a:p>
            <a:pPr lvl="1"/>
            <a:r>
              <a:rPr lang="en-GB"/>
              <a:t>Centralized</a:t>
            </a:r>
          </a:p>
          <a:p>
            <a:pPr lvl="1"/>
            <a:r>
              <a:rPr lang="en-GB"/>
              <a:t>Decentralized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287EDFC-7089-43DC-BE9F-465C3DF6CC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Feasibility study</a:t>
            </a:r>
          </a:p>
        </p:txBody>
      </p:sp>
      <p:pic>
        <p:nvPicPr>
          <p:cNvPr id="4" name="Immagine 0" descr="CentralizedDecentralized.PNG">
            <a:extLst>
              <a:ext uri="{FF2B5EF4-FFF2-40B4-BE49-F238E27FC236}">
                <a16:creationId xmlns:a16="http://schemas.microsoft.com/office/drawing/2014/main" id="{468BA349-9E37-4083-A748-90018DB9DC7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393" y="1505936"/>
            <a:ext cx="6813607" cy="4043964"/>
          </a:xfrm>
          <a:prstGeom prst="rect">
            <a:avLst/>
          </a:prstGeom>
        </p:spPr>
      </p:pic>
      <p:pic>
        <p:nvPicPr>
          <p:cNvPr id="5" name="Image 7" descr="logo iridra">
            <a:extLst>
              <a:ext uri="{FF2B5EF4-FFF2-40B4-BE49-F238E27FC236}">
                <a16:creationId xmlns:a16="http://schemas.microsoft.com/office/drawing/2014/main" id="{BCC45685-4898-470A-BFAE-E1B42B473CB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219" y="339192"/>
            <a:ext cx="1676400" cy="551299"/>
          </a:xfrm>
          <a:prstGeom prst="rect">
            <a:avLst/>
          </a:prstGeom>
          <a:noFill/>
        </p:spPr>
      </p:pic>
      <p:pic>
        <p:nvPicPr>
          <p:cNvPr id="6" name="Image 6" descr="Descrizione: http://www.i-vode.si/images/logo/logo_IV_300.png">
            <a:extLst>
              <a:ext uri="{FF2B5EF4-FFF2-40B4-BE49-F238E27FC236}">
                <a16:creationId xmlns:a16="http://schemas.microsoft.com/office/drawing/2014/main" id="{E0BC2488-627B-4C89-BC3A-C328C450ADF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899" y="162936"/>
            <a:ext cx="812801" cy="7275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385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D3537E1A-02EC-4EAD-9646-99D5F4EFD3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420" y="1333388"/>
            <a:ext cx="1778000" cy="177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30F6E529-7FA1-474F-9487-518315089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084" y="1446046"/>
            <a:ext cx="8114951" cy="4817323"/>
          </a:xfrm>
        </p:spPr>
        <p:txBody>
          <a:bodyPr/>
          <a:lstStyle/>
          <a:p>
            <a:r>
              <a:rPr lang="en-GB" dirty="0"/>
              <a:t>Technology</a:t>
            </a:r>
          </a:p>
          <a:p>
            <a:pPr lvl="1"/>
            <a:r>
              <a:rPr lang="en-GB" dirty="0"/>
              <a:t>High-tech</a:t>
            </a:r>
          </a:p>
          <a:p>
            <a:pPr lvl="2"/>
            <a:r>
              <a:rPr lang="en-GB" dirty="0">
                <a:solidFill>
                  <a:schemeClr val="accent2"/>
                </a:solidFill>
              </a:rPr>
              <a:t>Sequencing batch reactor (SBR)</a:t>
            </a:r>
          </a:p>
          <a:p>
            <a:pPr lvl="2"/>
            <a:r>
              <a:rPr lang="en-GB" dirty="0">
                <a:solidFill>
                  <a:schemeClr val="accent2"/>
                </a:solidFill>
              </a:rPr>
              <a:t>Membrane bioreactor (MBR)</a:t>
            </a:r>
          </a:p>
          <a:p>
            <a:pPr lvl="1"/>
            <a:r>
              <a:rPr lang="en-GB" dirty="0"/>
              <a:t>Nature based</a:t>
            </a:r>
          </a:p>
          <a:p>
            <a:pPr lvl="2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Forced bed aeration constructed wetland</a:t>
            </a:r>
          </a:p>
          <a:p>
            <a:pPr lvl="2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French constructed wetland</a:t>
            </a:r>
          </a:p>
          <a:p>
            <a:pPr lvl="2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Hybrid constructed wetland</a:t>
            </a:r>
          </a:p>
          <a:p>
            <a:pPr lvl="2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Horizontal flow constructed wetland</a:t>
            </a:r>
          </a:p>
          <a:p>
            <a:pPr lvl="2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Vertical flow constructed wetland</a:t>
            </a:r>
          </a:p>
          <a:p>
            <a:pPr lvl="1"/>
            <a:r>
              <a:rPr lang="en-GB" dirty="0"/>
              <a:t>Resource-oriented</a:t>
            </a:r>
          </a:p>
          <a:p>
            <a:pPr lvl="2"/>
            <a:r>
              <a:rPr lang="en-GB" dirty="0">
                <a:solidFill>
                  <a:schemeClr val="accent6"/>
                </a:solidFill>
              </a:rPr>
              <a:t>Algae bioreactor</a:t>
            </a:r>
          </a:p>
          <a:p>
            <a:pPr lvl="2"/>
            <a:r>
              <a:rPr lang="en-GB" dirty="0">
                <a:solidFill>
                  <a:schemeClr val="accent6"/>
                </a:solidFill>
              </a:rPr>
              <a:t>Willow system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287EDFC-7089-43DC-BE9F-465C3DF6CC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l-SI" dirty="0"/>
              <a:t>FEASIBILITY STUDY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4699C42-A08F-45FF-AF40-C576BF4AC3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109" y="1333388"/>
            <a:ext cx="2963333" cy="177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5F2E79A-D1B0-43BA-97CF-C02687E4D6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854" y="2953954"/>
            <a:ext cx="2857500" cy="1905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1F99768-8A48-4C3E-877E-0C3E8FEE5C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66" y="4741392"/>
            <a:ext cx="2210977" cy="16578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7" descr="logo iridra">
            <a:extLst>
              <a:ext uri="{FF2B5EF4-FFF2-40B4-BE49-F238E27FC236}">
                <a16:creationId xmlns:a16="http://schemas.microsoft.com/office/drawing/2014/main" id="{90F88E73-4556-451A-8AB5-16F393EEAE9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219" y="339192"/>
            <a:ext cx="1676400" cy="551299"/>
          </a:xfrm>
          <a:prstGeom prst="rect">
            <a:avLst/>
          </a:prstGeom>
          <a:noFill/>
        </p:spPr>
      </p:pic>
      <p:pic>
        <p:nvPicPr>
          <p:cNvPr id="13" name="Image 6" descr="Descrizione: http://www.i-vode.si/images/logo/logo_IV_300.png">
            <a:extLst>
              <a:ext uri="{FF2B5EF4-FFF2-40B4-BE49-F238E27FC236}">
                <a16:creationId xmlns:a16="http://schemas.microsoft.com/office/drawing/2014/main" id="{5388112E-DD41-4783-A4F1-251D6C890BEA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899" y="162936"/>
            <a:ext cx="812801" cy="727555"/>
          </a:xfrm>
          <a:prstGeom prst="rect">
            <a:avLst/>
          </a:prstGeom>
          <a:noFill/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924A8166-C291-4D42-BC25-B3A9271683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760" y="4495138"/>
            <a:ext cx="1758082" cy="19040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621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593A34ED-C0DF-42D2-9F83-D5E19CCA2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Criteria</a:t>
            </a:r>
          </a:p>
          <a:p>
            <a:pPr lvl="1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Investment costs</a:t>
            </a:r>
          </a:p>
          <a:p>
            <a:pPr lvl="1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Operational parameters</a:t>
            </a:r>
            <a:endParaRPr lang="en-GB" dirty="0"/>
          </a:p>
          <a:p>
            <a:pPr lvl="2"/>
            <a:r>
              <a:rPr lang="en-GB" dirty="0"/>
              <a:t>OM costs, energy requirements, reliability, skills required</a:t>
            </a:r>
          </a:p>
          <a:p>
            <a:pPr lvl="1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Socio-economic aspect</a:t>
            </a:r>
            <a:endParaRPr lang="en-GB" dirty="0"/>
          </a:p>
          <a:p>
            <a:pPr lvl="2"/>
            <a:r>
              <a:rPr lang="en-GB" dirty="0"/>
              <a:t>Water quality improvement, wellbeing, innovation</a:t>
            </a:r>
            <a:r>
              <a:rPr lang="sl-SI" dirty="0"/>
              <a:t>, </a:t>
            </a:r>
            <a:r>
              <a:rPr lang="sl-SI" dirty="0" err="1"/>
              <a:t>reuse</a:t>
            </a:r>
            <a:r>
              <a:rPr lang="en-GB" dirty="0"/>
              <a:t> etc.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Multicriteria evaluation of options and selection of best solution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493ED22-38B3-40FE-8F09-77BDB776D6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Feasibility study</a:t>
            </a:r>
          </a:p>
        </p:txBody>
      </p:sp>
      <p:pic>
        <p:nvPicPr>
          <p:cNvPr id="4" name="Image 7" descr="logo iridra">
            <a:extLst>
              <a:ext uri="{FF2B5EF4-FFF2-40B4-BE49-F238E27FC236}">
                <a16:creationId xmlns:a16="http://schemas.microsoft.com/office/drawing/2014/main" id="{3FD0AC2A-12C8-41BB-A46D-EFFE9EE4A76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219" y="339192"/>
            <a:ext cx="1676400" cy="551299"/>
          </a:xfrm>
          <a:prstGeom prst="rect">
            <a:avLst/>
          </a:prstGeom>
          <a:noFill/>
        </p:spPr>
      </p:pic>
      <p:pic>
        <p:nvPicPr>
          <p:cNvPr id="5" name="Image 6" descr="Descrizione: http://www.i-vode.si/images/logo/logo_IV_300.png">
            <a:extLst>
              <a:ext uri="{FF2B5EF4-FFF2-40B4-BE49-F238E27FC236}">
                <a16:creationId xmlns:a16="http://schemas.microsoft.com/office/drawing/2014/main" id="{097FE3B2-2BD4-463F-BC2E-63824DB7AC8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899" y="162936"/>
            <a:ext cx="812801" cy="7275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992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593A34ED-C0DF-42D2-9F83-D5E19CCA2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Results</a:t>
            </a:r>
          </a:p>
          <a:p>
            <a:pPr lvl="1"/>
            <a:endParaRPr lang="en-GB" b="1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GB" b="1">
                <a:solidFill>
                  <a:schemeClr val="accent1">
                    <a:lumMod val="75000"/>
                  </a:schemeClr>
                </a:solidFill>
              </a:rPr>
              <a:t>Decentralized approach enables numerous advantages </a:t>
            </a:r>
            <a:r>
              <a:rPr lang="en-GB"/>
              <a:t>(economic, social and environmental), </a:t>
            </a:r>
            <a:r>
              <a:rPr lang="en-GB" b="1">
                <a:solidFill>
                  <a:schemeClr val="accent1">
                    <a:lumMod val="75000"/>
                  </a:schemeClr>
                </a:solidFill>
              </a:rPr>
              <a:t>but only if roboust technologies are applied </a:t>
            </a:r>
            <a:r>
              <a:rPr lang="en-GB"/>
              <a:t>that do not need a lot of maintenance.</a:t>
            </a:r>
          </a:p>
          <a:p>
            <a:pPr lvl="1"/>
            <a:endParaRPr lang="en-GB"/>
          </a:p>
          <a:p>
            <a:pPr lvl="1"/>
            <a:r>
              <a:rPr lang="en-GB"/>
              <a:t>This needs to be taken into account in decision making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493ED22-38B3-40FE-8F09-77BDB776D6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Feasibility study</a:t>
            </a:r>
          </a:p>
        </p:txBody>
      </p:sp>
      <p:pic>
        <p:nvPicPr>
          <p:cNvPr id="4" name="Image 7" descr="logo iridra">
            <a:extLst>
              <a:ext uri="{FF2B5EF4-FFF2-40B4-BE49-F238E27FC236}">
                <a16:creationId xmlns:a16="http://schemas.microsoft.com/office/drawing/2014/main" id="{3FD0AC2A-12C8-41BB-A46D-EFFE9EE4A76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219" y="339192"/>
            <a:ext cx="1676400" cy="551299"/>
          </a:xfrm>
          <a:prstGeom prst="rect">
            <a:avLst/>
          </a:prstGeom>
          <a:noFill/>
        </p:spPr>
      </p:pic>
      <p:pic>
        <p:nvPicPr>
          <p:cNvPr id="5" name="Image 6" descr="Descrizione: http://www.i-vode.si/images/logo/logo_IV_300.png">
            <a:extLst>
              <a:ext uri="{FF2B5EF4-FFF2-40B4-BE49-F238E27FC236}">
                <a16:creationId xmlns:a16="http://schemas.microsoft.com/office/drawing/2014/main" id="{097FE3B2-2BD4-463F-BC2E-63824DB7AC8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899" y="162936"/>
            <a:ext cx="812801" cy="727555"/>
          </a:xfrm>
          <a:prstGeom prst="rect">
            <a:avLst/>
          </a:prstGeom>
          <a:noFill/>
        </p:spPr>
      </p:pic>
      <p:sp>
        <p:nvSpPr>
          <p:cNvPr id="7" name="Pravokotnik: zaokroženi vogali 6">
            <a:extLst>
              <a:ext uri="{FF2B5EF4-FFF2-40B4-BE49-F238E27FC236}">
                <a16:creationId xmlns:a16="http://schemas.microsoft.com/office/drawing/2014/main" id="{D7EBDE41-D228-44D6-83FF-EA5E766004E1}"/>
              </a:ext>
            </a:extLst>
          </p:cNvPr>
          <p:cNvSpPr/>
          <p:nvPr/>
        </p:nvSpPr>
        <p:spPr>
          <a:xfrm>
            <a:off x="2476500" y="2336800"/>
            <a:ext cx="7835900" cy="17145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258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2F37F051-E37F-41DA-BDBF-DE67236A3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8601" y="1581875"/>
            <a:ext cx="9398000" cy="4544289"/>
          </a:xfrm>
        </p:spPr>
        <p:txBody>
          <a:bodyPr/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GB" sz="2400" dirty="0">
                <a:solidFill>
                  <a:schemeClr val="accent1"/>
                </a:solidFill>
              </a:rPr>
              <a:t>GWP CEE promotes NBS </a:t>
            </a:r>
            <a:r>
              <a:rPr lang="en-GB" sz="2400" dirty="0"/>
              <a:t>as robust technologies that can offer integrated water management including water and nutrient reuse, draught protection and flood mitigation </a:t>
            </a:r>
          </a:p>
          <a:p>
            <a:pPr marL="457200" lvl="0" indent="-457200">
              <a:buClr>
                <a:schemeClr val="tx1"/>
              </a:buClr>
              <a:buFont typeface="+mj-lt"/>
              <a:buAutoNum type="arabicPeriod"/>
            </a:pPr>
            <a:r>
              <a:rPr lang="en-GB" sz="2400" dirty="0"/>
              <a:t>There is a need to continue activities </a:t>
            </a:r>
            <a:r>
              <a:rPr lang="en-GB" sz="2400" dirty="0">
                <a:solidFill>
                  <a:schemeClr val="accent1"/>
                </a:solidFill>
              </a:rPr>
              <a:t>to raise awareness at “policy level” and attract governmental institutions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GB" sz="2400" dirty="0"/>
              <a:t>There is a need to bridge the knowledge gap and to support better </a:t>
            </a:r>
            <a:r>
              <a:rPr lang="en-GB" sz="2400" dirty="0">
                <a:solidFill>
                  <a:schemeClr val="accent1"/>
                </a:solidFill>
              </a:rPr>
              <a:t>dialog between scientific community and practitioners/policy level</a:t>
            </a:r>
          </a:p>
          <a:p>
            <a:pPr lvl="1">
              <a:buClr>
                <a:schemeClr val="tx1"/>
              </a:buClr>
            </a:pPr>
            <a:r>
              <a:rPr lang="en-GB" sz="2000" dirty="0"/>
              <a:t>Many good practices already exist in CEE and Danube region which offer good opportunities for knowledge transfer and further dissemination</a:t>
            </a:r>
          </a:p>
          <a:p>
            <a:pPr marL="457200" lvl="0" indent="-457200">
              <a:buClr>
                <a:schemeClr val="tx1"/>
              </a:buClr>
              <a:buFont typeface="+mj-lt"/>
              <a:buAutoNum type="arabicPeriod"/>
            </a:pPr>
            <a:r>
              <a:rPr lang="en-GB" sz="2400" dirty="0">
                <a:solidFill>
                  <a:schemeClr val="accent1"/>
                </a:solidFill>
              </a:rPr>
              <a:t>GWP CEE – multi stakeholder platform</a:t>
            </a:r>
            <a:r>
              <a:rPr lang="en-GB" sz="2400" dirty="0"/>
              <a:t>; can further support regional activities through our diverse partner network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A58EEAC-1A7B-4B80-9FAA-19BB4524A9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l-SI" dirty="0" err="1"/>
              <a:t>Conclusion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8021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561EAF0-8DA6-4528-B5AE-9D95567BFC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 err="1"/>
              <a:t>Thank</a:t>
            </a:r>
            <a:r>
              <a:rPr lang="sl-SI" dirty="0"/>
              <a:t> </a:t>
            </a:r>
            <a:r>
              <a:rPr lang="sl-SI" dirty="0" err="1"/>
              <a:t>you</a:t>
            </a:r>
            <a:endParaRPr lang="sl-SI" dirty="0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B31E2DE-CF3F-4F7A-8E84-B533E78FC0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" name="Označba mesta slike 8">
            <a:extLst>
              <a:ext uri="{FF2B5EF4-FFF2-40B4-BE49-F238E27FC236}">
                <a16:creationId xmlns:a16="http://schemas.microsoft.com/office/drawing/2014/main" id="{C359593F-8308-472B-9F42-932FA98E1BB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9" r="37189"/>
          <a:stretch>
            <a:fillRect/>
          </a:stretch>
        </p:blipFill>
        <p:spPr/>
      </p:pic>
      <p:pic>
        <p:nvPicPr>
          <p:cNvPr id="11" name="Označba mesta slike 10">
            <a:extLst>
              <a:ext uri="{FF2B5EF4-FFF2-40B4-BE49-F238E27FC236}">
                <a16:creationId xmlns:a16="http://schemas.microsoft.com/office/drawing/2014/main" id="{38F21E11-96E7-4FAC-99BE-517F1878DC4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9" r="371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091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Global Water Partnership</a:t>
            </a:r>
          </a:p>
          <a:p>
            <a:r>
              <a:rPr lang="en-GB" sz="3200"/>
              <a:t>Central and Eastern Europe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21CC1B1-407F-4253-9FB7-8812E06F22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1403952"/>
              </p:ext>
            </p:extLst>
          </p:nvPr>
        </p:nvGraphicFramePr>
        <p:xfrm>
          <a:off x="653405" y="1662741"/>
          <a:ext cx="3023784" cy="4400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D622AED-4486-459E-B763-71A1C9BD0014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369151" y="1894129"/>
            <a:ext cx="3291805" cy="4249376"/>
          </a:xfrm>
        </p:spPr>
        <p:txBody>
          <a:bodyPr/>
          <a:lstStyle/>
          <a:p>
            <a:r>
              <a:rPr lang="en-GB"/>
              <a:t>Network of partners to create water secure world</a:t>
            </a:r>
          </a:p>
          <a:p>
            <a:r>
              <a:rPr lang="en-GB"/>
              <a:t>GWP CEE currently joins 160 partners</a:t>
            </a:r>
          </a:p>
          <a:p>
            <a:pPr lvl="1"/>
            <a:r>
              <a:rPr lang="en-GB"/>
              <a:t>NGOs, water utilities, governance, companies, academia, etc.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92B844FC-C312-44F8-A125-D1FF8EF248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378" y="1882805"/>
            <a:ext cx="4257584" cy="423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3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besedila 5">
            <a:extLst>
              <a:ext uri="{FF2B5EF4-FFF2-40B4-BE49-F238E27FC236}">
                <a16:creationId xmlns:a16="http://schemas.microsoft.com/office/drawing/2014/main" id="{FB2E0D98-EC70-4473-95AA-97E42DD7CB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Sanitation in CEE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9E68669-E9B1-4480-A118-E56F9B78B9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9304070"/>
              </p:ext>
            </p:extLst>
          </p:nvPr>
        </p:nvGraphicFramePr>
        <p:xfrm>
          <a:off x="391120" y="975452"/>
          <a:ext cx="9943728" cy="5191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9A3ABC08-C8EA-4D58-B9D8-11CBEAF7FAF0}"/>
              </a:ext>
            </a:extLst>
          </p:cNvPr>
          <p:cNvSpPr txBox="1"/>
          <p:nvPr/>
        </p:nvSpPr>
        <p:spPr>
          <a:xfrm rot="16200000">
            <a:off x="8800398" y="3270924"/>
            <a:ext cx="4540102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b="1"/>
              <a:t>Pollution of surface and groundwater</a:t>
            </a:r>
          </a:p>
        </p:txBody>
      </p:sp>
    </p:spTree>
    <p:extLst>
      <p:ext uri="{BB962C8B-B14F-4D97-AF65-F5344CB8AC3E}">
        <p14:creationId xmlns:p14="http://schemas.microsoft.com/office/powerpoint/2010/main" val="101266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FE417F9-E0DC-4EB2-8D36-F175F3C57A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Sustainable sanitation Task Force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33E02D2-558C-4C28-B70F-A809251305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1198080"/>
              </p:ext>
            </p:extLst>
          </p:nvPr>
        </p:nvGraphicFramePr>
        <p:xfrm>
          <a:off x="2922084" y="1313772"/>
          <a:ext cx="6347832" cy="50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000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B14F465-400F-44E2-AAD8-6D78F2C6C9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47261" y="458802"/>
            <a:ext cx="7449665" cy="1123073"/>
          </a:xfrm>
        </p:spPr>
        <p:txBody>
          <a:bodyPr/>
          <a:lstStyle/>
          <a:p>
            <a:r>
              <a:rPr lang="en-GB" dirty="0"/>
              <a:t>Sustainable sanitation Task Force</a:t>
            </a:r>
          </a:p>
          <a:p>
            <a:endParaRPr lang="sl-SI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0DEF080-9FFC-486B-9072-73AD0C0641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9693521"/>
              </p:ext>
            </p:extLst>
          </p:nvPr>
        </p:nvGraphicFramePr>
        <p:xfrm>
          <a:off x="2981194" y="1581875"/>
          <a:ext cx="6409528" cy="4445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3960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FE417F9-E0DC-4EB2-8D36-F175F3C57A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Sustainable sanitation Task Force</a:t>
            </a:r>
          </a:p>
        </p:txBody>
      </p:sp>
      <p:graphicFrame>
        <p:nvGraphicFramePr>
          <p:cNvPr id="6" name="Zástupný symbol obsahu 4">
            <a:extLst>
              <a:ext uri="{FF2B5EF4-FFF2-40B4-BE49-F238E27FC236}">
                <a16:creationId xmlns:a16="http://schemas.microsoft.com/office/drawing/2014/main" id="{1C967898-EC42-4050-B7DE-5201C90616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88811"/>
              </p:ext>
            </p:extLst>
          </p:nvPr>
        </p:nvGraphicFramePr>
        <p:xfrm>
          <a:off x="617434" y="1338707"/>
          <a:ext cx="10957131" cy="5060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56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75664" y="3918023"/>
            <a:ext cx="5541878" cy="938213"/>
          </a:xfrm>
        </p:spPr>
        <p:txBody>
          <a:bodyPr/>
          <a:lstStyle/>
          <a:p>
            <a:r>
              <a:rPr lang="sl-SI" b="1" dirty="0"/>
              <a:t>SANDANUBE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75664" y="4856237"/>
            <a:ext cx="6993688" cy="449596"/>
          </a:xfrm>
        </p:spPr>
        <p:txBody>
          <a:bodyPr/>
          <a:lstStyle/>
          <a:p>
            <a:r>
              <a:rPr lang="en-GB" b="1"/>
              <a:t>Sustainable sanitation in small settlements of the Danube Region</a:t>
            </a:r>
            <a:endParaRPr lang="en-GB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" b="150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" r="441"/>
          <a:stretch>
            <a:fillRect/>
          </a:stretch>
        </p:blipFill>
        <p:spPr/>
      </p:pic>
      <p:pic>
        <p:nvPicPr>
          <p:cNvPr id="8" name="Picture 2" descr="Rezultat iskanja slik za start danube region">
            <a:extLst>
              <a:ext uri="{FF2B5EF4-FFF2-40B4-BE49-F238E27FC236}">
                <a16:creationId xmlns:a16="http://schemas.microsoft.com/office/drawing/2014/main" id="{E8C8B939-972F-403D-8DDD-F462C4520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406355"/>
            <a:ext cx="2367516" cy="11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GWP\Documents\GWP\Projects\SANDANUBE\WiSDOM-logo.png">
            <a:extLst>
              <a:ext uri="{FF2B5EF4-FFF2-40B4-BE49-F238E27FC236}">
                <a16:creationId xmlns:a16="http://schemas.microsoft.com/office/drawing/2014/main" id="{149CD06E-E316-442B-A965-3A74C9D4283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81343"/>
            <a:ext cx="1295526" cy="26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5EBDC561-FEE4-4B92-8FCB-0E9D617D95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5100"/>
            <a:ext cx="1935716" cy="87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7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A82E17A9-4793-422A-B663-2AA9029792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038350" y="1347533"/>
            <a:ext cx="8115300" cy="977232"/>
          </a:xfrm>
        </p:spPr>
        <p:txBody>
          <a:bodyPr/>
          <a:lstStyle/>
          <a:p>
            <a:r>
              <a:rPr lang="en-GB" dirty="0"/>
              <a:t>Focus on Danube Region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D7567DD-11EF-431D-95F4-E88EFB9E7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350" y="2137579"/>
            <a:ext cx="8114951" cy="3423513"/>
          </a:xfrm>
        </p:spPr>
        <p:txBody>
          <a:bodyPr/>
          <a:lstStyle/>
          <a:p>
            <a:r>
              <a:rPr lang="en-GB" dirty="0"/>
              <a:t>The </a:t>
            </a:r>
            <a:r>
              <a:rPr lang="en-GB" b="1" dirty="0"/>
              <a:t>demographic situation </a:t>
            </a:r>
            <a:r>
              <a:rPr lang="en-GB" dirty="0"/>
              <a:t>indicates a </a:t>
            </a:r>
            <a:r>
              <a:rPr lang="en-GB" b="1" dirty="0"/>
              <a:t>significant rural population </a:t>
            </a:r>
          </a:p>
          <a:p>
            <a:pPr marL="0" indent="0">
              <a:buNone/>
            </a:pPr>
            <a:endParaRPr lang="en-GB" sz="2000" b="1" dirty="0"/>
          </a:p>
        </p:txBody>
      </p:sp>
      <p:sp>
        <p:nvSpPr>
          <p:cNvPr id="6" name="Označba mesta besedila 5">
            <a:extLst>
              <a:ext uri="{FF2B5EF4-FFF2-40B4-BE49-F238E27FC236}">
                <a16:creationId xmlns:a16="http://schemas.microsoft.com/office/drawing/2014/main" id="{CE2FCB72-A913-4D0A-AAFA-F7428FA14A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l-SI" dirty="0"/>
              <a:t>SANDANUBE</a:t>
            </a:r>
          </a:p>
        </p:txBody>
      </p:sp>
      <p:pic>
        <p:nvPicPr>
          <p:cNvPr id="8" name="Picture 9" descr="C:\Users\GWP\Documents\GWP\Projects\SANDANUBE\WiSDOM-logo.png">
            <a:extLst>
              <a:ext uri="{FF2B5EF4-FFF2-40B4-BE49-F238E27FC236}">
                <a16:creationId xmlns:a16="http://schemas.microsoft.com/office/drawing/2014/main" id="{FB8F3BF2-6D62-4E53-ABFB-0C88AB5D764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81343"/>
            <a:ext cx="1295526" cy="26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7354BD9-57CB-47BA-8898-C9346AFD9B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5100"/>
            <a:ext cx="1935716" cy="872485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FDF39E3-2A9D-45A8-BECF-FC3D803C90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2966738"/>
              </p:ext>
            </p:extLst>
          </p:nvPr>
        </p:nvGraphicFramePr>
        <p:xfrm>
          <a:off x="415850" y="2853043"/>
          <a:ext cx="11322493" cy="3423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7191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l-SI" dirty="0"/>
              <a:t>SANDANUBE</a:t>
            </a:r>
            <a:endParaRPr lang="en-GB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30A0212-039F-40E4-8B53-FA9E63C6A1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8941586"/>
              </p:ext>
            </p:extLst>
          </p:nvPr>
        </p:nvGraphicFramePr>
        <p:xfrm>
          <a:off x="415850" y="1307805"/>
          <a:ext cx="11322493" cy="496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9" descr="C:\Users\GWP\Documents\GWP\Projects\SANDANUBE\WiSDOM-logo.png">
            <a:extLst>
              <a:ext uri="{FF2B5EF4-FFF2-40B4-BE49-F238E27FC236}">
                <a16:creationId xmlns:a16="http://schemas.microsoft.com/office/drawing/2014/main" id="{ACD2181A-A197-4C9B-A7CF-F0305A5836E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81343"/>
            <a:ext cx="1295526" cy="26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D9C13D8-1D38-49FE-9F0D-6F1EA449586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5100"/>
            <a:ext cx="1935716" cy="87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6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W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993_GWP_Central_Eastern_Europe_v1.potx [Read-Only]" id="{4DDC2551-735F-4D93-AC0C-3B29F5949FC9}" vid="{7BB75979-0297-422F-B346-99FFFC30A82B}"/>
    </a:ext>
  </a:extLst>
</a:theme>
</file>

<file path=ppt/theme/theme2.xml><?xml version="1.0" encoding="utf-8"?>
<a:theme xmlns:a="http://schemas.openxmlformats.org/drawingml/2006/main" name="GWP 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993_GWP_Central_Eastern_Europe_v1.potx [Read-Only]" id="{4DDC2551-735F-4D93-AC0C-3B29F5949FC9}" vid="{A09AA9D8-7C0D-492B-A8F6-9C98F28F56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7EE2D106F8D64FBE6B5E6E41A8196C" ma:contentTypeVersion="11" ma:contentTypeDescription="Create a new document." ma:contentTypeScope="" ma:versionID="2d490dbd5ab5ce3622b2fc6d2f3399bc">
  <xsd:schema xmlns:xsd="http://www.w3.org/2001/XMLSchema" xmlns:xs="http://www.w3.org/2001/XMLSchema" xmlns:p="http://schemas.microsoft.com/office/2006/metadata/properties" xmlns:ns1="http://schemas.microsoft.com/sharepoint/v3" xmlns:ns2="03eb6472-9667-4329-8d75-d0150534e3d6" xmlns:ns3="d8bc29a6-d2c8-422f-b108-41543c0432a9" targetNamespace="http://schemas.microsoft.com/office/2006/metadata/properties" ma:root="true" ma:fieldsID="6ea92679cbedb71a78a3b02930c9af27" ns1:_="" ns2:_="" ns3:_="">
    <xsd:import namespace="http://schemas.microsoft.com/sharepoint/v3"/>
    <xsd:import namespace="03eb6472-9667-4329-8d75-d0150534e3d6"/>
    <xsd:import namespace="d8bc29a6-d2c8-422f-b108-41543c0432a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KeywordTaxHTField" minOccurs="0"/>
                <xsd:element ref="ns2:TaxCatchAll" minOccurs="0"/>
                <xsd:element ref="ns2:TaxCatchAllLabel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eb6472-9667-4329-8d75-d0150534e3d6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0" nillable="true" ma:taxonomy="true" ma:internalName="TaxKeywordTaxHTField" ma:taxonomyFieldName="TaxKeyword" ma:displayName="Enterprise Keywords" ma:fieldId="{23f27201-bee3-471e-b2e7-b64fd8b7ca38}" ma:taxonomyMulti="true" ma:sspId="4441e93f-bdbf-457f-9a0e-7bb92134c37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description="" ma:hidden="true" ma:list="{b9883890-21c3-42be-92ac-dff36157c1b6}" ma:internalName="TaxCatchAll" ma:showField="CatchAllData" ma:web="03eb6472-9667-4329-8d75-d0150534e3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description="" ma:hidden="true" ma:list="{b9883890-21c3-42be-92ac-dff36157c1b6}" ma:internalName="TaxCatchAllLabel" ma:readOnly="true" ma:showField="CatchAllDataLabel" ma:web="03eb6472-9667-4329-8d75-d0150534e3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6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7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bc29a6-d2c8-422f-b108-41543c0432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3eb6472-9667-4329-8d75-d0150534e3d6"/>
    <PublishingExpirationDate xmlns="http://schemas.microsoft.com/sharepoint/v3" xsi:nil="true"/>
    <TaxKeywordTaxHTField xmlns="03eb6472-9667-4329-8d75-d0150534e3d6">
      <Terms xmlns="http://schemas.microsoft.com/office/infopath/2007/PartnerControls"/>
    </TaxKeywordTaxHTField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C004848-12CA-42C3-A816-2C3DAD7FA9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D8A29D-84F9-4C15-8536-9AA12B18CB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3eb6472-9667-4329-8d75-d0150534e3d6"/>
    <ds:schemaRef ds:uri="d8bc29a6-d2c8-422f-b108-41543c0432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B70447-B59C-4D7D-B21D-ABFA01131C38}">
  <ds:schemaRefs>
    <ds:schemaRef ds:uri="http://purl.org/dc/elements/1.1/"/>
    <ds:schemaRef ds:uri="http://schemas.openxmlformats.org/package/2006/metadata/core-properties"/>
    <ds:schemaRef ds:uri="d8bc29a6-d2c8-422f-b108-41543c0432a9"/>
    <ds:schemaRef ds:uri="http://schemas.microsoft.com/office/infopath/2007/PartnerControls"/>
    <ds:schemaRef ds:uri="03eb6472-9667-4329-8d75-d0150534e3d6"/>
    <ds:schemaRef ds:uri="http://schemas.microsoft.com/sharepoint/v3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GWP CEE template ppt</Template>
  <TotalTime>9599</TotalTime>
  <Words>662</Words>
  <Application>Microsoft Office PowerPoint</Application>
  <PresentationFormat>Širokozaslonsko</PresentationFormat>
  <Paragraphs>124</Paragraphs>
  <Slides>17</Slides>
  <Notes>14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GWP</vt:lpstr>
      <vt:lpstr>GWP Titles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Darja Istenič</dc:creator>
  <cp:lastModifiedBy>Darja Istenič</cp:lastModifiedBy>
  <cp:revision>68</cp:revision>
  <dcterms:created xsi:type="dcterms:W3CDTF">2019-05-08T16:37:17Z</dcterms:created>
  <dcterms:modified xsi:type="dcterms:W3CDTF">2019-05-20T21:17:53Z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0x0101004D7EE2D106F8D64FBE6B5E6E41A8196C</vt:lpwstr>
  </property>
  <property fmtid="{D5CDD505-2E9C-101B-9397-08002B2CF9AE}" pid="3" name="TaxKeyword">
    <vt:lpwstr/>
  </property>
</Properties>
</file>